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7"/>
  </p:handoutMasterIdLst>
  <p:sldIdLst>
    <p:sldId id="289" r:id="rId2"/>
    <p:sldId id="288" r:id="rId3"/>
    <p:sldId id="290" r:id="rId4"/>
    <p:sldId id="256" r:id="rId5"/>
    <p:sldId id="262" r:id="rId6"/>
    <p:sldId id="274" r:id="rId7"/>
    <p:sldId id="263" r:id="rId8"/>
    <p:sldId id="282" r:id="rId9"/>
    <p:sldId id="271" r:id="rId10"/>
    <p:sldId id="264" r:id="rId11"/>
    <p:sldId id="291" r:id="rId12"/>
    <p:sldId id="283" r:id="rId13"/>
    <p:sldId id="275" r:id="rId14"/>
    <p:sldId id="259" r:id="rId15"/>
    <p:sldId id="261" r:id="rId16"/>
    <p:sldId id="260" r:id="rId17"/>
    <p:sldId id="272" r:id="rId18"/>
    <p:sldId id="276" r:id="rId19"/>
    <p:sldId id="265" r:id="rId20"/>
    <p:sldId id="273" r:id="rId21"/>
    <p:sldId id="278" r:id="rId22"/>
    <p:sldId id="269" r:id="rId23"/>
    <p:sldId id="268" r:id="rId24"/>
    <p:sldId id="270" r:id="rId25"/>
    <p:sldId id="281" r:id="rId26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254"/>
    <a:srgbClr val="BD9B53"/>
    <a:srgbClr val="17A97C"/>
    <a:srgbClr val="537ABA"/>
    <a:srgbClr val="C05050"/>
    <a:srgbClr val="C0C947"/>
    <a:srgbClr val="45688C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 autoAdjust="0"/>
  </p:normalViewPr>
  <p:slideViewPr>
    <p:cSldViewPr>
      <p:cViewPr>
        <p:scale>
          <a:sx n="75" d="100"/>
          <a:sy n="75" d="100"/>
        </p:scale>
        <p:origin x="-136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484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32588-285E-4581-AFD8-3B27719AA32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90B669-B365-401F-A86B-2AE555D115B7}">
      <dgm:prSet phldrT="[Texto]"/>
      <dgm:spPr/>
      <dgm:t>
        <a:bodyPr/>
        <a:lstStyle/>
        <a:p>
          <a:r>
            <a:rPr lang="es-MX" dirty="0" smtClean="0"/>
            <a:t>Director General</a:t>
          </a:r>
          <a:endParaRPr lang="en-US" dirty="0"/>
        </a:p>
      </dgm:t>
    </dgm:pt>
    <dgm:pt modelId="{FB2ADEDD-2C1B-465C-A8D9-B38650FAA421}" type="parTrans" cxnId="{575A8EAA-1203-4D38-A18A-7B5985ECC9D2}">
      <dgm:prSet/>
      <dgm:spPr/>
      <dgm:t>
        <a:bodyPr/>
        <a:lstStyle/>
        <a:p>
          <a:endParaRPr lang="en-US"/>
        </a:p>
      </dgm:t>
    </dgm:pt>
    <dgm:pt modelId="{B439B5FA-D341-4693-AAC8-E690D4591579}" type="sibTrans" cxnId="{575A8EAA-1203-4D38-A18A-7B5985ECC9D2}">
      <dgm:prSet/>
      <dgm:spPr/>
      <dgm:t>
        <a:bodyPr/>
        <a:lstStyle/>
        <a:p>
          <a:r>
            <a:rPr lang="es-MX" dirty="0" smtClean="0"/>
            <a:t>Teresa Piñón</a:t>
          </a:r>
          <a:endParaRPr lang="en-US" dirty="0"/>
        </a:p>
      </dgm:t>
    </dgm:pt>
    <dgm:pt modelId="{4ABF4480-AC0F-47A4-A523-913909293890}" type="asst">
      <dgm:prSet phldrT="[Texto]"/>
      <dgm:spPr>
        <a:solidFill>
          <a:srgbClr val="107254"/>
        </a:solidFill>
      </dgm:spPr>
      <dgm:t>
        <a:bodyPr/>
        <a:lstStyle/>
        <a:p>
          <a:r>
            <a:rPr lang="es-MX" dirty="0" smtClean="0"/>
            <a:t>Secretaria de Dirección</a:t>
          </a:r>
          <a:endParaRPr lang="en-US" dirty="0"/>
        </a:p>
      </dgm:t>
    </dgm:pt>
    <dgm:pt modelId="{B7DBD4E5-417B-4761-BA60-98C306B0E8B1}" type="parTrans" cxnId="{B3B19276-8386-430A-9DCB-535AFE997298}">
      <dgm:prSet/>
      <dgm:spPr/>
      <dgm:t>
        <a:bodyPr/>
        <a:lstStyle/>
        <a:p>
          <a:endParaRPr lang="en-US"/>
        </a:p>
      </dgm:t>
    </dgm:pt>
    <dgm:pt modelId="{6E595553-BBB8-4944-A5F5-C2130FF0C1E4}" type="sibTrans" cxnId="{B3B19276-8386-430A-9DCB-535AFE997298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Cynthia Azar</a:t>
          </a:r>
          <a:endParaRPr lang="en-US" dirty="0"/>
        </a:p>
      </dgm:t>
    </dgm:pt>
    <dgm:pt modelId="{9E974908-0B1D-48F1-97F7-4A13E586ADA7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Director de Vinculación</a:t>
          </a:r>
          <a:endParaRPr lang="en-US" dirty="0"/>
        </a:p>
      </dgm:t>
    </dgm:pt>
    <dgm:pt modelId="{29823EF2-226B-4DDB-AA23-D675CFCE5F58}" type="parTrans" cxnId="{DD116ADD-D2D3-40D0-AB4A-26163F4C855F}">
      <dgm:prSet/>
      <dgm:spPr/>
      <dgm:t>
        <a:bodyPr/>
        <a:lstStyle/>
        <a:p>
          <a:endParaRPr lang="en-US"/>
        </a:p>
      </dgm:t>
    </dgm:pt>
    <dgm:pt modelId="{BB189FF1-FC18-40E6-9754-39134A47ADD3}" type="sibTrans" cxnId="{DD116ADD-D2D3-40D0-AB4A-26163F4C855F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168C51D9-E27A-46AA-AD9A-C6D1F2F713B6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Director Académico</a:t>
          </a:r>
          <a:endParaRPr lang="en-US" dirty="0"/>
        </a:p>
      </dgm:t>
    </dgm:pt>
    <dgm:pt modelId="{78C2B454-E468-4593-BA9F-71ECF017E1A0}" type="parTrans" cxnId="{9DE3003D-79C9-4647-8A7D-D28D1DF2CBE0}">
      <dgm:prSet/>
      <dgm:spPr/>
      <dgm:t>
        <a:bodyPr/>
        <a:lstStyle/>
        <a:p>
          <a:endParaRPr lang="en-US"/>
        </a:p>
      </dgm:t>
    </dgm:pt>
    <dgm:pt modelId="{94D472F6-D712-486E-8092-5A0CA9BFE241}" type="sibTrans" cxnId="{9DE3003D-79C9-4647-8A7D-D28D1DF2CBE0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Guadalupe Vega</a:t>
          </a:r>
          <a:endParaRPr lang="en-US" dirty="0"/>
        </a:p>
      </dgm:t>
    </dgm:pt>
    <dgm:pt modelId="{EB3D79AA-88A5-47F1-AACA-54E2E812782F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Director Administrativo</a:t>
          </a:r>
          <a:endParaRPr lang="en-US" dirty="0"/>
        </a:p>
      </dgm:t>
    </dgm:pt>
    <dgm:pt modelId="{2407E342-3106-4F32-9E9E-D023F0B2C5A3}" type="parTrans" cxnId="{DE0A71E2-E872-48D5-9AC5-4FF9D2ADF3A8}">
      <dgm:prSet/>
      <dgm:spPr/>
      <dgm:t>
        <a:bodyPr/>
        <a:lstStyle/>
        <a:p>
          <a:endParaRPr lang="en-US"/>
        </a:p>
      </dgm:t>
    </dgm:pt>
    <dgm:pt modelId="{337496AB-C8C6-4962-8BFE-96718E363940}" type="sibTrans" cxnId="{DE0A71E2-E872-48D5-9AC5-4FF9D2ADF3A8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Emma Fernández</a:t>
          </a:r>
          <a:endParaRPr lang="en-US" dirty="0"/>
        </a:p>
      </dgm:t>
    </dgm:pt>
    <dgm:pt modelId="{BEEC8A81-906D-4895-A57A-2E2AE227D569}" type="asst">
      <dgm:prSet phldrT="[Texto]"/>
      <dgm:spPr>
        <a:solidFill>
          <a:srgbClr val="107254"/>
        </a:solidFill>
      </dgm:spPr>
      <dgm:t>
        <a:bodyPr/>
        <a:lstStyle/>
        <a:p>
          <a:r>
            <a:rPr lang="es-MX" dirty="0" smtClean="0"/>
            <a:t>Recepcionista</a:t>
          </a:r>
          <a:endParaRPr lang="en-US" dirty="0"/>
        </a:p>
      </dgm:t>
    </dgm:pt>
    <dgm:pt modelId="{B8983CD9-8FCA-4BB8-B9D5-6EAE4C5AFA0E}" type="parTrans" cxnId="{FA9F119A-D28D-4AA3-B803-919A6D6BE55E}">
      <dgm:prSet/>
      <dgm:spPr/>
      <dgm:t>
        <a:bodyPr/>
        <a:lstStyle/>
        <a:p>
          <a:endParaRPr lang="en-US"/>
        </a:p>
      </dgm:t>
    </dgm:pt>
    <dgm:pt modelId="{3E2DA24F-50B0-4059-B089-1EC7C36DE2B0}" type="sibTrans" cxnId="{FA9F119A-D28D-4AA3-B803-919A6D6BE55E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Emma Sandoval</a:t>
          </a:r>
          <a:endParaRPr lang="en-US" dirty="0"/>
        </a:p>
      </dgm:t>
    </dgm:pt>
    <dgm:pt modelId="{85A2EB73-3329-4D80-B464-A17243B4FF15}" type="asst">
      <dgm:prSet phldrT="[Texto]"/>
      <dgm:spPr>
        <a:solidFill>
          <a:srgbClr val="107254"/>
        </a:solidFill>
      </dgm:spPr>
      <dgm:t>
        <a:bodyPr/>
        <a:lstStyle/>
        <a:p>
          <a:r>
            <a:rPr lang="es-MX" dirty="0" smtClean="0"/>
            <a:t>Asistente Director</a:t>
          </a:r>
          <a:endParaRPr lang="en-US" dirty="0"/>
        </a:p>
      </dgm:t>
    </dgm:pt>
    <dgm:pt modelId="{A0F4C257-12A7-44D4-99EE-D64D489693D9}" type="parTrans" cxnId="{617C207C-BD12-443F-A2FE-EF60AF9E1775}">
      <dgm:prSet/>
      <dgm:spPr/>
      <dgm:t>
        <a:bodyPr/>
        <a:lstStyle/>
        <a:p>
          <a:endParaRPr lang="en-US"/>
        </a:p>
      </dgm:t>
    </dgm:pt>
    <dgm:pt modelId="{6EB98B77-43D5-4B82-BA75-7D73B3AFD334}" type="sibTrans" cxnId="{617C207C-BD12-443F-A2FE-EF60AF9E1775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Luisa Almeida</a:t>
          </a:r>
          <a:endParaRPr lang="en-US" dirty="0"/>
        </a:p>
      </dgm:t>
    </dgm:pt>
    <dgm:pt modelId="{A195695D-E1B0-41D9-A6AB-9FBF6E159B0B}" type="asst">
      <dgm:prSet phldrT="[Texto]"/>
      <dgm:spPr>
        <a:solidFill>
          <a:srgbClr val="107254"/>
        </a:solidFill>
      </dgm:spPr>
      <dgm:t>
        <a:bodyPr/>
        <a:lstStyle/>
        <a:p>
          <a:r>
            <a:rPr lang="es-MX" dirty="0" smtClean="0"/>
            <a:t>Jefe </a:t>
          </a:r>
          <a:r>
            <a:rPr lang="es-MX" dirty="0" err="1" smtClean="0"/>
            <a:t>Dpto</a:t>
          </a:r>
          <a:r>
            <a:rPr lang="es-MX" dirty="0" smtClean="0"/>
            <a:t> Jurídico</a:t>
          </a:r>
          <a:endParaRPr lang="en-US" dirty="0"/>
        </a:p>
      </dgm:t>
    </dgm:pt>
    <dgm:pt modelId="{D30E9EAB-7B3D-42EB-8AD9-4BB5C96F1783}" type="parTrans" cxnId="{2FC01392-A830-451D-A8BF-ABBD2759C325}">
      <dgm:prSet/>
      <dgm:spPr/>
      <dgm:t>
        <a:bodyPr/>
        <a:lstStyle/>
        <a:p>
          <a:endParaRPr lang="en-US"/>
        </a:p>
      </dgm:t>
    </dgm:pt>
    <dgm:pt modelId="{C8A9D29D-025B-4075-A3FD-A91928E5F65A}" type="sibTrans" cxnId="{2FC01392-A830-451D-A8BF-ABBD2759C325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n-US" dirty="0" err="1" smtClean="0"/>
            <a:t>Héctor</a:t>
          </a:r>
          <a:r>
            <a:rPr lang="en-US" dirty="0" smtClean="0"/>
            <a:t> </a:t>
          </a:r>
          <a:r>
            <a:rPr lang="en-US" dirty="0" err="1" smtClean="0"/>
            <a:t>Sada</a:t>
          </a:r>
          <a:endParaRPr lang="en-US" dirty="0"/>
        </a:p>
      </dgm:t>
    </dgm:pt>
    <dgm:pt modelId="{2742DA8A-41EC-4A69-BF96-BEC707F58062}">
      <dgm:prSet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Asistente Jurídico</a:t>
          </a:r>
          <a:endParaRPr lang="en-US" dirty="0"/>
        </a:p>
      </dgm:t>
    </dgm:pt>
    <dgm:pt modelId="{01F1A886-B579-4CBE-B06B-AA0458217F54}" type="parTrans" cxnId="{CA9D4CB5-5615-4461-8A4B-8A1E1A5C6A7C}">
      <dgm:prSet/>
      <dgm:spPr/>
      <dgm:t>
        <a:bodyPr/>
        <a:lstStyle/>
        <a:p>
          <a:endParaRPr lang="en-US"/>
        </a:p>
      </dgm:t>
    </dgm:pt>
    <dgm:pt modelId="{F7C1B6DD-2327-42CA-8ADF-9545AEE3FABA}" type="sibTrans" cxnId="{CA9D4CB5-5615-4461-8A4B-8A1E1A5C6A7C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Cristina Alcalá</a:t>
          </a:r>
          <a:endParaRPr lang="en-US" dirty="0"/>
        </a:p>
      </dgm:t>
    </dgm:pt>
    <dgm:pt modelId="{CF6A4A89-D7AB-4CD7-8BBE-9AC407D9B986}">
      <dgm:prSet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Analista</a:t>
          </a:r>
          <a:endParaRPr lang="en-US" dirty="0"/>
        </a:p>
      </dgm:t>
    </dgm:pt>
    <dgm:pt modelId="{CB0261C6-E62E-4B82-B93C-FD515DCF9F5F}" type="parTrans" cxnId="{E618D4EC-BEF3-469B-BE7F-513829523326}">
      <dgm:prSet/>
      <dgm:spPr/>
      <dgm:t>
        <a:bodyPr/>
        <a:lstStyle/>
        <a:p>
          <a:endParaRPr lang="en-US"/>
        </a:p>
      </dgm:t>
    </dgm:pt>
    <dgm:pt modelId="{EE29C29A-4F0E-4926-A8B5-C7BCCCAF5C7E}" type="sibTrans" cxnId="{E618D4EC-BEF3-469B-BE7F-513829523326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Edna Olivas</a:t>
          </a:r>
          <a:endParaRPr lang="en-US" dirty="0"/>
        </a:p>
      </dgm:t>
    </dgm:pt>
    <dgm:pt modelId="{F3EEAA15-4853-4800-95E9-5F0156CE64EF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Asistente</a:t>
          </a:r>
          <a:endParaRPr lang="en-US" dirty="0"/>
        </a:p>
      </dgm:t>
    </dgm:pt>
    <dgm:pt modelId="{3CA16FD3-E8AC-4F69-A60D-530A8ECC3E78}" type="parTrans" cxnId="{CE9F1AB9-DE48-4A53-9029-6DE88C1E559D}">
      <dgm:prSet/>
      <dgm:spPr/>
      <dgm:t>
        <a:bodyPr/>
        <a:lstStyle/>
        <a:p>
          <a:endParaRPr lang="en-US"/>
        </a:p>
      </dgm:t>
    </dgm:pt>
    <dgm:pt modelId="{E1B9F2D3-0911-43F5-A96C-E89B083CCFFE}" type="sibTrans" cxnId="{CE9F1AB9-DE48-4A53-9029-6DE88C1E559D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Luisa García</a:t>
          </a:r>
          <a:endParaRPr lang="en-US" dirty="0"/>
        </a:p>
      </dgm:t>
    </dgm:pt>
    <dgm:pt modelId="{89A85DED-8896-40C5-BF58-38AC4A63F114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Director de Planeación</a:t>
          </a:r>
          <a:endParaRPr lang="en-US" dirty="0"/>
        </a:p>
      </dgm:t>
    </dgm:pt>
    <dgm:pt modelId="{521D5708-84B2-44DD-88B2-F27980A6B792}" type="parTrans" cxnId="{7027035B-154F-4F66-BAF8-249620451C61}">
      <dgm:prSet/>
      <dgm:spPr/>
      <dgm:t>
        <a:bodyPr/>
        <a:lstStyle/>
        <a:p>
          <a:endParaRPr lang="en-US"/>
        </a:p>
      </dgm:t>
    </dgm:pt>
    <dgm:pt modelId="{7F1D721F-9097-4F96-8764-5DA591D5B5EC}" type="sibTrans" cxnId="{7027035B-154F-4F66-BAF8-249620451C61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Daisy Calderón</a:t>
          </a:r>
          <a:endParaRPr lang="en-US" dirty="0"/>
        </a:p>
      </dgm:t>
    </dgm:pt>
    <dgm:pt modelId="{99D5286C-37E2-4962-9A33-9C949824EB4D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Coordinador de Directores</a:t>
          </a:r>
          <a:endParaRPr lang="en-US" dirty="0"/>
        </a:p>
      </dgm:t>
    </dgm:pt>
    <dgm:pt modelId="{D4003261-E8AF-4DB0-A3B1-428F7D6C8DD9}" type="parTrans" cxnId="{630C0791-B229-43EF-85C0-835B27C5E367}">
      <dgm:prSet/>
      <dgm:spPr/>
      <dgm:t>
        <a:bodyPr/>
        <a:lstStyle/>
        <a:p>
          <a:endParaRPr lang="en-US"/>
        </a:p>
      </dgm:t>
    </dgm:pt>
    <dgm:pt modelId="{87800873-3552-492C-B7CB-890171B4CAEA}" type="sibTrans" cxnId="{630C0791-B229-43EF-85C0-835B27C5E367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Jaime López</a:t>
          </a:r>
          <a:endParaRPr lang="en-US" dirty="0"/>
        </a:p>
      </dgm:t>
    </dgm:pt>
    <dgm:pt modelId="{AB977D64-2E8D-4728-956D-12CC5E0B3674}" type="pres">
      <dgm:prSet presAssocID="{E1F32588-285E-4581-AFD8-3B27719AA3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C502106-8039-43C1-A940-A39B255D4DBA}" type="pres">
      <dgm:prSet presAssocID="{0890B669-B365-401F-A86B-2AE555D115B7}" presName="hierRoot1" presStyleCnt="0">
        <dgm:presLayoutVars>
          <dgm:hierBranch val="init"/>
        </dgm:presLayoutVars>
      </dgm:prSet>
      <dgm:spPr/>
    </dgm:pt>
    <dgm:pt modelId="{E6EA375F-4462-4F27-A086-76C4818F968E}" type="pres">
      <dgm:prSet presAssocID="{0890B669-B365-401F-A86B-2AE555D115B7}" presName="rootComposite1" presStyleCnt="0"/>
      <dgm:spPr/>
    </dgm:pt>
    <dgm:pt modelId="{81F9843A-821C-4763-AE50-2D66DDD20DD5}" type="pres">
      <dgm:prSet presAssocID="{0890B669-B365-401F-A86B-2AE555D115B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78EF11D-BA60-4AFE-98B3-6D6371360784}" type="pres">
      <dgm:prSet presAssocID="{0890B669-B365-401F-A86B-2AE555D115B7}" presName="titleText1" presStyleLbl="fgAcc0" presStyleIdx="0" presStyleCnt="1" custLinFactNeighborX="-1683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3724E0-4BFE-4466-B45F-6BBBAAADE677}" type="pres">
      <dgm:prSet presAssocID="{0890B669-B365-401F-A86B-2AE555D115B7}" presName="rootConnector1" presStyleLbl="node1" presStyleIdx="0" presStyleCnt="8"/>
      <dgm:spPr/>
      <dgm:t>
        <a:bodyPr/>
        <a:lstStyle/>
        <a:p>
          <a:endParaRPr lang="en-US"/>
        </a:p>
      </dgm:t>
    </dgm:pt>
    <dgm:pt modelId="{67D02F96-9B12-4FBA-B895-2A46D5295090}" type="pres">
      <dgm:prSet presAssocID="{0890B669-B365-401F-A86B-2AE555D115B7}" presName="hierChild2" presStyleCnt="0"/>
      <dgm:spPr/>
    </dgm:pt>
    <dgm:pt modelId="{C73DF2CB-BF59-4F8D-883E-2F94948E45BE}" type="pres">
      <dgm:prSet presAssocID="{29823EF2-226B-4DDB-AA23-D675CFCE5F58}" presName="Name37" presStyleLbl="parChTrans1D2" presStyleIdx="0" presStyleCnt="9"/>
      <dgm:spPr/>
      <dgm:t>
        <a:bodyPr/>
        <a:lstStyle/>
        <a:p>
          <a:endParaRPr lang="en-US"/>
        </a:p>
      </dgm:t>
    </dgm:pt>
    <dgm:pt modelId="{51C150B9-C1BA-4566-8136-C712539F230C}" type="pres">
      <dgm:prSet presAssocID="{9E974908-0B1D-48F1-97F7-4A13E586ADA7}" presName="hierRoot2" presStyleCnt="0">
        <dgm:presLayoutVars>
          <dgm:hierBranch val="init"/>
        </dgm:presLayoutVars>
      </dgm:prSet>
      <dgm:spPr/>
    </dgm:pt>
    <dgm:pt modelId="{9F69BCC6-1570-4583-9D87-CE30A2790494}" type="pres">
      <dgm:prSet presAssocID="{9E974908-0B1D-48F1-97F7-4A13E586ADA7}" presName="rootComposite" presStyleCnt="0"/>
      <dgm:spPr/>
    </dgm:pt>
    <dgm:pt modelId="{5FEE28B7-A727-4344-816F-7BAD942E357E}" type="pres">
      <dgm:prSet presAssocID="{9E974908-0B1D-48F1-97F7-4A13E586ADA7}" presName="rootText" presStyleLbl="node1" presStyleIdx="0" presStyleCnt="8" custLinFactNeighborX="-39194" custLinFactNeighborY="-9079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38CB695-CE31-4367-B491-A6B759D053D8}" type="pres">
      <dgm:prSet presAssocID="{9E974908-0B1D-48F1-97F7-4A13E586ADA7}" presName="titleText2" presStyleLbl="fgAcc1" presStyleIdx="0" presStyleCnt="8" custLinFactY="-100000" custLinFactNeighborX="-64026" custLinFactNeighborY="-1723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732853D-536C-4F14-8D22-48453EE617EE}" type="pres">
      <dgm:prSet presAssocID="{9E974908-0B1D-48F1-97F7-4A13E586ADA7}" presName="rootConnector" presStyleLbl="node2" presStyleIdx="0" presStyleCnt="0"/>
      <dgm:spPr/>
      <dgm:t>
        <a:bodyPr/>
        <a:lstStyle/>
        <a:p>
          <a:endParaRPr lang="en-US"/>
        </a:p>
      </dgm:t>
    </dgm:pt>
    <dgm:pt modelId="{DE32174B-A5B2-4C41-AFFF-33C22B018E52}" type="pres">
      <dgm:prSet presAssocID="{9E974908-0B1D-48F1-97F7-4A13E586ADA7}" presName="hierChild4" presStyleCnt="0"/>
      <dgm:spPr/>
    </dgm:pt>
    <dgm:pt modelId="{FEDD977F-EEEE-4B19-AAE3-20A3BA642F4F}" type="pres">
      <dgm:prSet presAssocID="{9E974908-0B1D-48F1-97F7-4A13E586ADA7}" presName="hierChild5" presStyleCnt="0"/>
      <dgm:spPr/>
    </dgm:pt>
    <dgm:pt modelId="{25AA2EDF-1C76-44B8-999E-D6B1EC4B6B2D}" type="pres">
      <dgm:prSet presAssocID="{78C2B454-E468-4593-BA9F-71ECF017E1A0}" presName="Name37" presStyleLbl="parChTrans1D2" presStyleIdx="1" presStyleCnt="9"/>
      <dgm:spPr/>
      <dgm:t>
        <a:bodyPr/>
        <a:lstStyle/>
        <a:p>
          <a:endParaRPr lang="en-US"/>
        </a:p>
      </dgm:t>
    </dgm:pt>
    <dgm:pt modelId="{3A6EA5E0-EB25-4CE9-A8F4-5F796B4A220C}" type="pres">
      <dgm:prSet presAssocID="{168C51D9-E27A-46AA-AD9A-C6D1F2F713B6}" presName="hierRoot2" presStyleCnt="0">
        <dgm:presLayoutVars>
          <dgm:hierBranch val="init"/>
        </dgm:presLayoutVars>
      </dgm:prSet>
      <dgm:spPr/>
    </dgm:pt>
    <dgm:pt modelId="{2E72AF8F-C561-4C48-B7C0-F0FB9013D4B7}" type="pres">
      <dgm:prSet presAssocID="{168C51D9-E27A-46AA-AD9A-C6D1F2F713B6}" presName="rootComposite" presStyleCnt="0"/>
      <dgm:spPr/>
    </dgm:pt>
    <dgm:pt modelId="{4C4154A8-08B8-4C20-B560-7FF04516AAC6}" type="pres">
      <dgm:prSet presAssocID="{168C51D9-E27A-46AA-AD9A-C6D1F2F713B6}" presName="rootText" presStyleLbl="node1" presStyleIdx="1" presStyleCnt="8" custLinFactNeighborX="-20978" custLinFactNeighborY="-906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11D1679-D66D-4BC5-82BB-B469A692FFEC}" type="pres">
      <dgm:prSet presAssocID="{168C51D9-E27A-46AA-AD9A-C6D1F2F713B6}" presName="titleText2" presStyleLbl="fgAcc1" presStyleIdx="1" presStyleCnt="8" custLinFactY="-100000" custLinFactNeighborX="-38860" custLinFactNeighborY="-17198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22AC0A7-A493-4A79-8CD8-95E0597825FD}" type="pres">
      <dgm:prSet presAssocID="{168C51D9-E27A-46AA-AD9A-C6D1F2F713B6}" presName="rootConnector" presStyleLbl="node2" presStyleIdx="0" presStyleCnt="0"/>
      <dgm:spPr/>
      <dgm:t>
        <a:bodyPr/>
        <a:lstStyle/>
        <a:p>
          <a:endParaRPr lang="en-US"/>
        </a:p>
      </dgm:t>
    </dgm:pt>
    <dgm:pt modelId="{26293109-7FBF-474A-AFFF-4EDEC5241B21}" type="pres">
      <dgm:prSet presAssocID="{168C51D9-E27A-46AA-AD9A-C6D1F2F713B6}" presName="hierChild4" presStyleCnt="0"/>
      <dgm:spPr/>
    </dgm:pt>
    <dgm:pt modelId="{9B63CC47-E2F6-4866-AE10-6F8923A46AA7}" type="pres">
      <dgm:prSet presAssocID="{168C51D9-E27A-46AA-AD9A-C6D1F2F713B6}" presName="hierChild5" presStyleCnt="0"/>
      <dgm:spPr/>
    </dgm:pt>
    <dgm:pt modelId="{71416E4F-8A0A-413C-AACE-8C08C8F1313A}" type="pres">
      <dgm:prSet presAssocID="{2407E342-3106-4F32-9E9E-D023F0B2C5A3}" presName="Name37" presStyleLbl="parChTrans1D2" presStyleIdx="2" presStyleCnt="9"/>
      <dgm:spPr/>
      <dgm:t>
        <a:bodyPr/>
        <a:lstStyle/>
        <a:p>
          <a:endParaRPr lang="en-US"/>
        </a:p>
      </dgm:t>
    </dgm:pt>
    <dgm:pt modelId="{36DBF26E-ACA9-478F-B72D-723BB116DC6A}" type="pres">
      <dgm:prSet presAssocID="{EB3D79AA-88A5-47F1-AACA-54E2E812782F}" presName="hierRoot2" presStyleCnt="0">
        <dgm:presLayoutVars>
          <dgm:hierBranch val="init"/>
        </dgm:presLayoutVars>
      </dgm:prSet>
      <dgm:spPr/>
    </dgm:pt>
    <dgm:pt modelId="{FE2128D7-9C79-4869-B6FF-7D003D0EDB4F}" type="pres">
      <dgm:prSet presAssocID="{EB3D79AA-88A5-47F1-AACA-54E2E812782F}" presName="rootComposite" presStyleCnt="0"/>
      <dgm:spPr/>
    </dgm:pt>
    <dgm:pt modelId="{EFF678E4-59FD-4433-BE4D-7D7A701524DE}" type="pres">
      <dgm:prSet presAssocID="{EB3D79AA-88A5-47F1-AACA-54E2E812782F}" presName="rootText" presStyleLbl="node1" presStyleIdx="2" presStyleCnt="8" custLinFactNeighborX="-2543" custLinFactNeighborY="-906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0D9FBBB-8D69-456B-9549-694D653FE25E}" type="pres">
      <dgm:prSet presAssocID="{EB3D79AA-88A5-47F1-AACA-54E2E812782F}" presName="titleText2" presStyleLbl="fgAcc1" presStyleIdx="2" presStyleCnt="8" custLinFactY="-100000" custLinFactNeighborX="-19188" custLinFactNeighborY="-17198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55CAE60-9AF3-43DB-B2AD-09D7CC99000D}" type="pres">
      <dgm:prSet presAssocID="{EB3D79AA-88A5-47F1-AACA-54E2E812782F}" presName="rootConnector" presStyleLbl="node2" presStyleIdx="0" presStyleCnt="0"/>
      <dgm:spPr/>
      <dgm:t>
        <a:bodyPr/>
        <a:lstStyle/>
        <a:p>
          <a:endParaRPr lang="en-US"/>
        </a:p>
      </dgm:t>
    </dgm:pt>
    <dgm:pt modelId="{178B5215-B1E0-48FA-B983-742A7E932CC5}" type="pres">
      <dgm:prSet presAssocID="{EB3D79AA-88A5-47F1-AACA-54E2E812782F}" presName="hierChild4" presStyleCnt="0"/>
      <dgm:spPr/>
    </dgm:pt>
    <dgm:pt modelId="{D3330ABA-9A2E-4883-BB3D-B0411C9F396C}" type="pres">
      <dgm:prSet presAssocID="{EB3D79AA-88A5-47F1-AACA-54E2E812782F}" presName="hierChild5" presStyleCnt="0"/>
      <dgm:spPr/>
    </dgm:pt>
    <dgm:pt modelId="{73ADA823-1806-4C09-B79E-F2997008EF7A}" type="pres">
      <dgm:prSet presAssocID="{521D5708-84B2-44DD-88B2-F27980A6B792}" presName="Name37" presStyleLbl="parChTrans1D2" presStyleIdx="3" presStyleCnt="9"/>
      <dgm:spPr/>
      <dgm:t>
        <a:bodyPr/>
        <a:lstStyle/>
        <a:p>
          <a:endParaRPr lang="en-US"/>
        </a:p>
      </dgm:t>
    </dgm:pt>
    <dgm:pt modelId="{C67924A6-9A51-4551-9788-D96428D4F0B4}" type="pres">
      <dgm:prSet presAssocID="{89A85DED-8896-40C5-BF58-38AC4A63F114}" presName="hierRoot2" presStyleCnt="0">
        <dgm:presLayoutVars>
          <dgm:hierBranch val="init"/>
        </dgm:presLayoutVars>
      </dgm:prSet>
      <dgm:spPr/>
    </dgm:pt>
    <dgm:pt modelId="{5A2EC085-5F87-4CE5-8568-4210DB5DC91F}" type="pres">
      <dgm:prSet presAssocID="{89A85DED-8896-40C5-BF58-38AC4A63F114}" presName="rootComposite" presStyleCnt="0"/>
      <dgm:spPr/>
    </dgm:pt>
    <dgm:pt modelId="{416B9CA9-5226-4F04-ADD3-25AEFC6CF644}" type="pres">
      <dgm:prSet presAssocID="{89A85DED-8896-40C5-BF58-38AC4A63F114}" presName="rootText" presStyleLbl="node1" presStyleIdx="3" presStyleCnt="8" custLinFactNeighborX="14974" custLinFactNeighborY="-906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3B4C3B9-CD52-4A3C-BF62-E9D135AAC012}" type="pres">
      <dgm:prSet presAssocID="{89A85DED-8896-40C5-BF58-38AC4A63F114}" presName="titleText2" presStyleLbl="fgAcc1" presStyleIdx="3" presStyleCnt="8" custLinFactY="-100000" custLinFactNeighborX="875" custLinFactNeighborY="-17198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7F6157C-BF10-4C1F-8236-7C8860E35451}" type="pres">
      <dgm:prSet presAssocID="{89A85DED-8896-40C5-BF58-38AC4A63F114}" presName="rootConnector" presStyleLbl="node2" presStyleIdx="0" presStyleCnt="0"/>
      <dgm:spPr/>
      <dgm:t>
        <a:bodyPr/>
        <a:lstStyle/>
        <a:p>
          <a:endParaRPr lang="en-US"/>
        </a:p>
      </dgm:t>
    </dgm:pt>
    <dgm:pt modelId="{C547D3AA-7788-4763-9FDF-B421BAFC6486}" type="pres">
      <dgm:prSet presAssocID="{89A85DED-8896-40C5-BF58-38AC4A63F114}" presName="hierChild4" presStyleCnt="0"/>
      <dgm:spPr/>
    </dgm:pt>
    <dgm:pt modelId="{AF53D05D-A019-488B-AF67-33A826610319}" type="pres">
      <dgm:prSet presAssocID="{89A85DED-8896-40C5-BF58-38AC4A63F114}" presName="hierChild5" presStyleCnt="0"/>
      <dgm:spPr/>
    </dgm:pt>
    <dgm:pt modelId="{1B686C66-47AF-4A0B-B3A5-29403587BD59}" type="pres">
      <dgm:prSet presAssocID="{D4003261-E8AF-4DB0-A3B1-428F7D6C8DD9}" presName="Name37" presStyleLbl="parChTrans1D2" presStyleIdx="4" presStyleCnt="9"/>
      <dgm:spPr/>
      <dgm:t>
        <a:bodyPr/>
        <a:lstStyle/>
        <a:p>
          <a:endParaRPr lang="en-US"/>
        </a:p>
      </dgm:t>
    </dgm:pt>
    <dgm:pt modelId="{2E29F149-7D17-4FAC-BB9F-CE3233AE9433}" type="pres">
      <dgm:prSet presAssocID="{99D5286C-37E2-4962-9A33-9C949824EB4D}" presName="hierRoot2" presStyleCnt="0">
        <dgm:presLayoutVars>
          <dgm:hierBranch val="init"/>
        </dgm:presLayoutVars>
      </dgm:prSet>
      <dgm:spPr/>
    </dgm:pt>
    <dgm:pt modelId="{3F795888-A1A2-454D-ADAF-12453066FCE5}" type="pres">
      <dgm:prSet presAssocID="{99D5286C-37E2-4962-9A33-9C949824EB4D}" presName="rootComposite" presStyleCnt="0"/>
      <dgm:spPr/>
    </dgm:pt>
    <dgm:pt modelId="{E3E25AE0-C180-4ACF-8A6D-96AFBDDCDF91}" type="pres">
      <dgm:prSet presAssocID="{99D5286C-37E2-4962-9A33-9C949824EB4D}" presName="rootText" presStyleLbl="node1" presStyleIdx="4" presStyleCnt="8" custLinFactNeighborX="24907" custLinFactNeighborY="-906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6E41A14-6022-4599-9A5E-81F13BEC66AB}" type="pres">
      <dgm:prSet presAssocID="{99D5286C-37E2-4962-9A33-9C949824EB4D}" presName="titleText2" presStyleLbl="fgAcc1" presStyleIdx="4" presStyleCnt="8" custLinFactY="-100000" custLinFactNeighborX="13090" custLinFactNeighborY="-17198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8873B37-BCC7-461F-B691-F941454D2452}" type="pres">
      <dgm:prSet presAssocID="{99D5286C-37E2-4962-9A33-9C949824EB4D}" presName="rootConnector" presStyleLbl="node2" presStyleIdx="0" presStyleCnt="0"/>
      <dgm:spPr/>
      <dgm:t>
        <a:bodyPr/>
        <a:lstStyle/>
        <a:p>
          <a:endParaRPr lang="en-US"/>
        </a:p>
      </dgm:t>
    </dgm:pt>
    <dgm:pt modelId="{491B5775-0712-4722-9BDA-9F41D56E5118}" type="pres">
      <dgm:prSet presAssocID="{99D5286C-37E2-4962-9A33-9C949824EB4D}" presName="hierChild4" presStyleCnt="0"/>
      <dgm:spPr/>
    </dgm:pt>
    <dgm:pt modelId="{E6C833F7-58CE-465F-BD72-04EF04D97078}" type="pres">
      <dgm:prSet presAssocID="{3CA16FD3-E8AC-4F69-A60D-530A8ECC3E78}" presName="Name37" presStyleLbl="parChTrans1D3" presStyleIdx="0" presStyleCnt="3"/>
      <dgm:spPr/>
      <dgm:t>
        <a:bodyPr/>
        <a:lstStyle/>
        <a:p>
          <a:endParaRPr lang="en-US"/>
        </a:p>
      </dgm:t>
    </dgm:pt>
    <dgm:pt modelId="{623F8957-C862-4FC0-B9EA-A5042AACED0D}" type="pres">
      <dgm:prSet presAssocID="{F3EEAA15-4853-4800-95E9-5F0156CE64EF}" presName="hierRoot2" presStyleCnt="0">
        <dgm:presLayoutVars>
          <dgm:hierBranch val="init"/>
        </dgm:presLayoutVars>
      </dgm:prSet>
      <dgm:spPr/>
    </dgm:pt>
    <dgm:pt modelId="{36604124-F7D1-42CA-A1DA-41CB173FA70E}" type="pres">
      <dgm:prSet presAssocID="{F3EEAA15-4853-4800-95E9-5F0156CE64EF}" presName="rootComposite" presStyleCnt="0"/>
      <dgm:spPr/>
    </dgm:pt>
    <dgm:pt modelId="{91E909B3-D36E-4F9D-85A7-61F07D83FEBA}" type="pres">
      <dgm:prSet presAssocID="{F3EEAA15-4853-4800-95E9-5F0156CE64EF}" presName="rootText" presStyleLbl="node1" presStyleIdx="5" presStyleCnt="8" custLinFactNeighborX="24907" custLinFactNeighborY="-5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AAA3022-D46F-4FA2-9089-8AF4817EBEC1}" type="pres">
      <dgm:prSet presAssocID="{F3EEAA15-4853-4800-95E9-5F0156CE64EF}" presName="titleText2" presStyleLbl="fgAcc1" presStyleIdx="5" presStyleCnt="8" custLinFactY="-76824" custLinFactNeighborX="11913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04BCCB6-75A6-476E-BC32-FC93B3A90390}" type="pres">
      <dgm:prSet presAssocID="{F3EEAA15-4853-4800-95E9-5F0156CE64EF}" presName="rootConnector" presStyleLbl="node3" presStyleIdx="0" presStyleCnt="0"/>
      <dgm:spPr/>
      <dgm:t>
        <a:bodyPr/>
        <a:lstStyle/>
        <a:p>
          <a:endParaRPr lang="en-US"/>
        </a:p>
      </dgm:t>
    </dgm:pt>
    <dgm:pt modelId="{96C58BD6-FCBA-49DD-9796-21E9F594403A}" type="pres">
      <dgm:prSet presAssocID="{F3EEAA15-4853-4800-95E9-5F0156CE64EF}" presName="hierChild4" presStyleCnt="0"/>
      <dgm:spPr/>
    </dgm:pt>
    <dgm:pt modelId="{3F3613A9-527F-4E02-AF8B-585DCEB46F24}" type="pres">
      <dgm:prSet presAssocID="{F3EEAA15-4853-4800-95E9-5F0156CE64EF}" presName="hierChild5" presStyleCnt="0"/>
      <dgm:spPr/>
    </dgm:pt>
    <dgm:pt modelId="{38B7DA30-7166-4FDF-A52B-30134CA600D6}" type="pres">
      <dgm:prSet presAssocID="{99D5286C-37E2-4962-9A33-9C949824EB4D}" presName="hierChild5" presStyleCnt="0"/>
      <dgm:spPr/>
    </dgm:pt>
    <dgm:pt modelId="{15EB7D5E-FB4B-463E-9FB7-297C17C89012}" type="pres">
      <dgm:prSet presAssocID="{0890B669-B365-401F-A86B-2AE555D115B7}" presName="hierChild3" presStyleCnt="0"/>
      <dgm:spPr/>
    </dgm:pt>
    <dgm:pt modelId="{5E7B802E-11FE-483A-BD7C-E7682B3AC2A6}" type="pres">
      <dgm:prSet presAssocID="{D30E9EAB-7B3D-42EB-8AD9-4BB5C96F1783}" presName="Name96" presStyleLbl="parChTrans1D2" presStyleIdx="5" presStyleCnt="9"/>
      <dgm:spPr/>
      <dgm:t>
        <a:bodyPr/>
        <a:lstStyle/>
        <a:p>
          <a:endParaRPr lang="en-US"/>
        </a:p>
      </dgm:t>
    </dgm:pt>
    <dgm:pt modelId="{DDEEA00B-EABD-4EE8-8C01-9E11AEF0E028}" type="pres">
      <dgm:prSet presAssocID="{A195695D-E1B0-41D9-A6AB-9FBF6E159B0B}" presName="hierRoot3" presStyleCnt="0">
        <dgm:presLayoutVars>
          <dgm:hierBranch val="init"/>
        </dgm:presLayoutVars>
      </dgm:prSet>
      <dgm:spPr/>
    </dgm:pt>
    <dgm:pt modelId="{C29F893E-195F-4E28-A790-B12BE112E8D3}" type="pres">
      <dgm:prSet presAssocID="{A195695D-E1B0-41D9-A6AB-9FBF6E159B0B}" presName="rootComposite3" presStyleCnt="0"/>
      <dgm:spPr/>
    </dgm:pt>
    <dgm:pt modelId="{3442BF3C-F270-4E45-88F4-58E3CC6DDAF0}" type="pres">
      <dgm:prSet presAssocID="{A195695D-E1B0-41D9-A6AB-9FBF6E159B0B}" presName="rootText3" presStyleLbl="asst1" presStyleIdx="0" presStyleCnt="4" custLinFactX="-2780" custLinFactNeighborX="-100000" custLinFactNeighborY="34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168680-BDDC-4C01-AC12-FE83A770D3B0}" type="pres">
      <dgm:prSet presAssocID="{A195695D-E1B0-41D9-A6AB-9FBF6E159B0B}" presName="titleText3" presStyleLbl="fgAcc2" presStyleIdx="0" presStyleCnt="4" custLinFactX="-31078" custLinFactNeighborX="-100000" custLinFactNeighborY="104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4C57D77-6C4C-4441-9DDC-0725F6F26A41}" type="pres">
      <dgm:prSet presAssocID="{A195695D-E1B0-41D9-A6AB-9FBF6E159B0B}" presName="rootConnector3" presStyleLbl="asst1" presStyleIdx="0" presStyleCnt="4"/>
      <dgm:spPr/>
      <dgm:t>
        <a:bodyPr/>
        <a:lstStyle/>
        <a:p>
          <a:endParaRPr lang="en-US"/>
        </a:p>
      </dgm:t>
    </dgm:pt>
    <dgm:pt modelId="{60822698-C431-4284-88C1-3C5935F597C8}" type="pres">
      <dgm:prSet presAssocID="{A195695D-E1B0-41D9-A6AB-9FBF6E159B0B}" presName="hierChild6" presStyleCnt="0"/>
      <dgm:spPr/>
    </dgm:pt>
    <dgm:pt modelId="{09EC9B4B-0A32-4A2A-A7B7-C167F1A12D5E}" type="pres">
      <dgm:prSet presAssocID="{01F1A886-B579-4CBE-B06B-AA0458217F54}" presName="Name37" presStyleLbl="parChTrans1D3" presStyleIdx="1" presStyleCnt="3"/>
      <dgm:spPr/>
      <dgm:t>
        <a:bodyPr/>
        <a:lstStyle/>
        <a:p>
          <a:endParaRPr lang="en-US"/>
        </a:p>
      </dgm:t>
    </dgm:pt>
    <dgm:pt modelId="{A1B6730A-F34B-4DA7-BCB3-4072ABFE4970}" type="pres">
      <dgm:prSet presAssocID="{2742DA8A-41EC-4A69-BF96-BEC707F58062}" presName="hierRoot2" presStyleCnt="0">
        <dgm:presLayoutVars>
          <dgm:hierBranch val="init"/>
        </dgm:presLayoutVars>
      </dgm:prSet>
      <dgm:spPr/>
    </dgm:pt>
    <dgm:pt modelId="{3F60CA4A-304A-479B-8007-079AF8502557}" type="pres">
      <dgm:prSet presAssocID="{2742DA8A-41EC-4A69-BF96-BEC707F58062}" presName="rootComposite" presStyleCnt="0"/>
      <dgm:spPr/>
    </dgm:pt>
    <dgm:pt modelId="{7E11E51D-BB1B-43FD-A579-666177609AD8}" type="pres">
      <dgm:prSet presAssocID="{2742DA8A-41EC-4A69-BF96-BEC707F58062}" presName="rootText" presStyleLbl="node1" presStyleIdx="6" presStyleCnt="8" custLinFactX="-2780" custLinFactNeighborX="-100000" custLinFactNeighborY="2026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CEC572D-8962-41C5-BB10-B879AFE63C22}" type="pres">
      <dgm:prSet presAssocID="{2742DA8A-41EC-4A69-BF96-BEC707F58062}" presName="titleText2" presStyleLbl="fgAcc1" presStyleIdx="6" presStyleCnt="8" custLinFactX="-29926" custLinFactNeighborX="-100000" custLinFactNeighborY="6080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F50CE29-2B7A-4D0D-A954-8064C6B20D16}" type="pres">
      <dgm:prSet presAssocID="{2742DA8A-41EC-4A69-BF96-BEC707F58062}" presName="rootConnector" presStyleLbl="node3" presStyleIdx="0" presStyleCnt="0"/>
      <dgm:spPr/>
      <dgm:t>
        <a:bodyPr/>
        <a:lstStyle/>
        <a:p>
          <a:endParaRPr lang="en-US"/>
        </a:p>
      </dgm:t>
    </dgm:pt>
    <dgm:pt modelId="{92CCEBD1-60CF-42E5-A7D6-8BF139ECF8D4}" type="pres">
      <dgm:prSet presAssocID="{2742DA8A-41EC-4A69-BF96-BEC707F58062}" presName="hierChild4" presStyleCnt="0"/>
      <dgm:spPr/>
    </dgm:pt>
    <dgm:pt modelId="{D43A0438-864A-4BA9-9631-7B6AF58DC5E5}" type="pres">
      <dgm:prSet presAssocID="{2742DA8A-41EC-4A69-BF96-BEC707F58062}" presName="hierChild5" presStyleCnt="0"/>
      <dgm:spPr/>
    </dgm:pt>
    <dgm:pt modelId="{76154B86-BAA9-4560-BC66-50D830F597AB}" type="pres">
      <dgm:prSet presAssocID="{CB0261C6-E62E-4B82-B93C-FD515DCF9F5F}" presName="Name37" presStyleLbl="parChTrans1D3" presStyleIdx="2" presStyleCnt="3"/>
      <dgm:spPr/>
      <dgm:t>
        <a:bodyPr/>
        <a:lstStyle/>
        <a:p>
          <a:endParaRPr lang="en-US"/>
        </a:p>
      </dgm:t>
    </dgm:pt>
    <dgm:pt modelId="{C47EFBF4-C75C-4BD0-B6A3-91F54FB69B9C}" type="pres">
      <dgm:prSet presAssocID="{CF6A4A89-D7AB-4CD7-8BBE-9AC407D9B986}" presName="hierRoot2" presStyleCnt="0">
        <dgm:presLayoutVars>
          <dgm:hierBranch val="init"/>
        </dgm:presLayoutVars>
      </dgm:prSet>
      <dgm:spPr/>
    </dgm:pt>
    <dgm:pt modelId="{B2D1A37F-60DE-4932-94EC-48B5B81CE528}" type="pres">
      <dgm:prSet presAssocID="{CF6A4A89-D7AB-4CD7-8BBE-9AC407D9B986}" presName="rootComposite" presStyleCnt="0"/>
      <dgm:spPr/>
    </dgm:pt>
    <dgm:pt modelId="{88214422-C524-4822-9062-C549F0FC2F89}" type="pres">
      <dgm:prSet presAssocID="{CF6A4A89-D7AB-4CD7-8BBE-9AC407D9B986}" presName="rootText" presStyleLbl="node1" presStyleIdx="7" presStyleCnt="8" custLinFactX="-2780" custLinFactNeighborX="-100000" custLinFactNeighborY="2026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C9CB652-4894-472F-A1E0-E31CEB4E1164}" type="pres">
      <dgm:prSet presAssocID="{CF6A4A89-D7AB-4CD7-8BBE-9AC407D9B986}" presName="titleText2" presStyleLbl="fgAcc1" presStyleIdx="7" presStyleCnt="8" custLinFactX="-29877" custLinFactNeighborX="-100000" custLinFactNeighborY="6080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69431FA-3A44-4DC2-9D64-3328C7493533}" type="pres">
      <dgm:prSet presAssocID="{CF6A4A89-D7AB-4CD7-8BBE-9AC407D9B986}" presName="rootConnector" presStyleLbl="node3" presStyleIdx="0" presStyleCnt="0"/>
      <dgm:spPr/>
      <dgm:t>
        <a:bodyPr/>
        <a:lstStyle/>
        <a:p>
          <a:endParaRPr lang="en-US"/>
        </a:p>
      </dgm:t>
    </dgm:pt>
    <dgm:pt modelId="{E4F6D661-D88C-412F-830D-71FE3DB4579D}" type="pres">
      <dgm:prSet presAssocID="{CF6A4A89-D7AB-4CD7-8BBE-9AC407D9B986}" presName="hierChild4" presStyleCnt="0"/>
      <dgm:spPr/>
    </dgm:pt>
    <dgm:pt modelId="{CEB278AB-2686-45D5-B548-5A07C0A306B7}" type="pres">
      <dgm:prSet presAssocID="{CF6A4A89-D7AB-4CD7-8BBE-9AC407D9B986}" presName="hierChild5" presStyleCnt="0"/>
      <dgm:spPr/>
    </dgm:pt>
    <dgm:pt modelId="{59F29383-132E-4735-80F2-5F3AC2FE2267}" type="pres">
      <dgm:prSet presAssocID="{A195695D-E1B0-41D9-A6AB-9FBF6E159B0B}" presName="hierChild7" presStyleCnt="0"/>
      <dgm:spPr/>
    </dgm:pt>
    <dgm:pt modelId="{77630151-C1FC-4964-B239-0B4A5DC2FE27}" type="pres">
      <dgm:prSet presAssocID="{B7DBD4E5-417B-4761-BA60-98C306B0E8B1}" presName="Name96" presStyleLbl="parChTrans1D2" presStyleIdx="6" presStyleCnt="9"/>
      <dgm:spPr/>
      <dgm:t>
        <a:bodyPr/>
        <a:lstStyle/>
        <a:p>
          <a:endParaRPr lang="en-US"/>
        </a:p>
      </dgm:t>
    </dgm:pt>
    <dgm:pt modelId="{E08D5D10-101E-4399-92BF-68382CC95922}" type="pres">
      <dgm:prSet presAssocID="{4ABF4480-AC0F-47A4-A523-913909293890}" presName="hierRoot3" presStyleCnt="0">
        <dgm:presLayoutVars>
          <dgm:hierBranch val="init"/>
        </dgm:presLayoutVars>
      </dgm:prSet>
      <dgm:spPr/>
    </dgm:pt>
    <dgm:pt modelId="{4452CA59-15CB-4C2D-B55B-96C91A534EDE}" type="pres">
      <dgm:prSet presAssocID="{4ABF4480-AC0F-47A4-A523-913909293890}" presName="rootComposite3" presStyleCnt="0"/>
      <dgm:spPr/>
    </dgm:pt>
    <dgm:pt modelId="{BE954093-5A84-497E-B272-A8F5010D034D}" type="pres">
      <dgm:prSet presAssocID="{4ABF4480-AC0F-47A4-A523-913909293890}" presName="rootText3" presStyleLbl="asst1" presStyleIdx="1" presStyleCnt="4" custLinFactNeighborX="12387" custLinFactNeighborY="34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62D845-FCF2-4F3C-8A29-BAEF2FFE40F4}" type="pres">
      <dgm:prSet presAssocID="{4ABF4480-AC0F-47A4-A523-913909293890}" presName="titleText3" presStyleLbl="fgAcc2" presStyleIdx="1" presStyleCnt="4" custLinFactNeighborX="-2290" custLinFactNeighborY="1048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4DC983C-B60A-4BF0-B7C1-4963632E0DA9}" type="pres">
      <dgm:prSet presAssocID="{4ABF4480-AC0F-47A4-A523-913909293890}" presName="rootConnector3" presStyleLbl="asst1" presStyleIdx="1" presStyleCnt="4"/>
      <dgm:spPr/>
      <dgm:t>
        <a:bodyPr/>
        <a:lstStyle/>
        <a:p>
          <a:endParaRPr lang="en-US"/>
        </a:p>
      </dgm:t>
    </dgm:pt>
    <dgm:pt modelId="{70BBBAC2-8971-4052-920E-2CFA5D49C55A}" type="pres">
      <dgm:prSet presAssocID="{4ABF4480-AC0F-47A4-A523-913909293890}" presName="hierChild6" presStyleCnt="0"/>
      <dgm:spPr/>
    </dgm:pt>
    <dgm:pt modelId="{781483D1-25FC-4AB7-AD83-8565D06CBDAA}" type="pres">
      <dgm:prSet presAssocID="{4ABF4480-AC0F-47A4-A523-913909293890}" presName="hierChild7" presStyleCnt="0"/>
      <dgm:spPr/>
    </dgm:pt>
    <dgm:pt modelId="{2C2D0FD3-45E7-416B-A926-AA9CD8990A57}" type="pres">
      <dgm:prSet presAssocID="{A0F4C257-12A7-44D4-99EE-D64D489693D9}" presName="Name96" presStyleLbl="parChTrans1D2" presStyleIdx="7" presStyleCnt="9"/>
      <dgm:spPr/>
      <dgm:t>
        <a:bodyPr/>
        <a:lstStyle/>
        <a:p>
          <a:endParaRPr lang="en-US"/>
        </a:p>
      </dgm:t>
    </dgm:pt>
    <dgm:pt modelId="{E8641E7D-7F2A-4A1A-9355-A9444FBFEA06}" type="pres">
      <dgm:prSet presAssocID="{85A2EB73-3329-4D80-B464-A17243B4FF15}" presName="hierRoot3" presStyleCnt="0">
        <dgm:presLayoutVars>
          <dgm:hierBranch val="init"/>
        </dgm:presLayoutVars>
      </dgm:prSet>
      <dgm:spPr/>
    </dgm:pt>
    <dgm:pt modelId="{967112E4-85C4-4167-B4D1-7AE3D8E3E245}" type="pres">
      <dgm:prSet presAssocID="{85A2EB73-3329-4D80-B464-A17243B4FF15}" presName="rootComposite3" presStyleCnt="0"/>
      <dgm:spPr/>
    </dgm:pt>
    <dgm:pt modelId="{C652F262-A290-44CE-8E75-D2352F3B8CA3}" type="pres">
      <dgm:prSet presAssocID="{85A2EB73-3329-4D80-B464-A17243B4FF15}" presName="rootText3" presStyleLbl="asst1" presStyleIdx="2" presStyleCnt="4" custLinFactX="22506" custLinFactY="-111723" custLinFactNeighborX="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9BDC6A-CA18-4CE1-B6E4-A6E4F86B1CC7}" type="pres">
      <dgm:prSet presAssocID="{85A2EB73-3329-4D80-B464-A17243B4FF15}" presName="titleText3" presStyleLbl="fgAcc2" presStyleIdx="2" presStyleCnt="4" custLinFactX="20629" custLinFactY="-435165" custLinFactNeighborX="100000" custLinFactNeighborY="-5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16A2C83-5763-4740-B832-A5D313FF1BE4}" type="pres">
      <dgm:prSet presAssocID="{85A2EB73-3329-4D80-B464-A17243B4FF15}" presName="rootConnector3" presStyleLbl="asst1" presStyleIdx="2" presStyleCnt="4"/>
      <dgm:spPr/>
      <dgm:t>
        <a:bodyPr/>
        <a:lstStyle/>
        <a:p>
          <a:endParaRPr lang="en-US"/>
        </a:p>
      </dgm:t>
    </dgm:pt>
    <dgm:pt modelId="{B3FE01A4-08C2-4039-82FC-73A7DCDA0B31}" type="pres">
      <dgm:prSet presAssocID="{85A2EB73-3329-4D80-B464-A17243B4FF15}" presName="hierChild6" presStyleCnt="0"/>
      <dgm:spPr/>
    </dgm:pt>
    <dgm:pt modelId="{82A13DE6-A54B-4B47-B0F8-E8D748BCE8B6}" type="pres">
      <dgm:prSet presAssocID="{85A2EB73-3329-4D80-B464-A17243B4FF15}" presName="hierChild7" presStyleCnt="0"/>
      <dgm:spPr/>
    </dgm:pt>
    <dgm:pt modelId="{5A8499BE-BB3F-4E27-82A0-795D62C6751F}" type="pres">
      <dgm:prSet presAssocID="{B8983CD9-8FCA-4BB8-B9D5-6EAE4C5AFA0E}" presName="Name96" presStyleLbl="parChTrans1D2" presStyleIdx="8" presStyleCnt="9"/>
      <dgm:spPr/>
      <dgm:t>
        <a:bodyPr/>
        <a:lstStyle/>
        <a:p>
          <a:endParaRPr lang="en-US"/>
        </a:p>
      </dgm:t>
    </dgm:pt>
    <dgm:pt modelId="{BD767EAB-6110-454D-B86A-528FA6D735D9}" type="pres">
      <dgm:prSet presAssocID="{BEEC8A81-906D-4895-A57A-2E2AE227D569}" presName="hierRoot3" presStyleCnt="0">
        <dgm:presLayoutVars>
          <dgm:hierBranch val="init"/>
        </dgm:presLayoutVars>
      </dgm:prSet>
      <dgm:spPr/>
    </dgm:pt>
    <dgm:pt modelId="{2DA0D4AE-1BEC-4B55-BB6F-88E93CF210FB}" type="pres">
      <dgm:prSet presAssocID="{BEEC8A81-906D-4895-A57A-2E2AE227D569}" presName="rootComposite3" presStyleCnt="0"/>
      <dgm:spPr/>
    </dgm:pt>
    <dgm:pt modelId="{CF4BD19C-B03C-442D-855E-075ACE57DF3B}" type="pres">
      <dgm:prSet presAssocID="{BEEC8A81-906D-4895-A57A-2E2AE227D569}" presName="rootText3" presStyleLbl="asst1" presStyleIdx="3" presStyleCnt="4" custLinFactX="60045" custLinFactY="-112059" custLinFactNeighborX="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E2CBB0-1E39-4838-A1BF-AAFE475ADE8D}" type="pres">
      <dgm:prSet presAssocID="{BEEC8A81-906D-4895-A57A-2E2AE227D569}" presName="titleText3" presStyleLbl="fgAcc2" presStyleIdx="3" presStyleCnt="4" custLinFactX="62525" custLinFactY="-436176" custLinFactNeighborX="100000" custLinFactNeighborY="-5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0B6408D-427F-47DE-8C7E-4379074D6EBB}" type="pres">
      <dgm:prSet presAssocID="{BEEC8A81-906D-4895-A57A-2E2AE227D569}" presName="rootConnector3" presStyleLbl="asst1" presStyleIdx="3" presStyleCnt="4"/>
      <dgm:spPr/>
      <dgm:t>
        <a:bodyPr/>
        <a:lstStyle/>
        <a:p>
          <a:endParaRPr lang="en-US"/>
        </a:p>
      </dgm:t>
    </dgm:pt>
    <dgm:pt modelId="{A2EFFC88-0A39-40B4-B2AF-F8C4B152496D}" type="pres">
      <dgm:prSet presAssocID="{BEEC8A81-906D-4895-A57A-2E2AE227D569}" presName="hierChild6" presStyleCnt="0"/>
      <dgm:spPr/>
    </dgm:pt>
    <dgm:pt modelId="{16C15006-ABC5-48FB-91B6-F5C8A6A5FDAD}" type="pres">
      <dgm:prSet presAssocID="{BEEC8A81-906D-4895-A57A-2E2AE227D569}" presName="hierChild7" presStyleCnt="0"/>
      <dgm:spPr/>
    </dgm:pt>
  </dgm:ptLst>
  <dgm:cxnLst>
    <dgm:cxn modelId="{249E1A16-8DEE-4F9B-AD0B-10DCE45C6F81}" type="presOf" srcId="{BEEC8A81-906D-4895-A57A-2E2AE227D569}" destId="{70B6408D-427F-47DE-8C7E-4379074D6EBB}" srcOrd="1" destOrd="0" presId="urn:microsoft.com/office/officeart/2008/layout/NameandTitleOrganizationalChart"/>
    <dgm:cxn modelId="{C3BD900B-E86E-453F-A79C-DC8A9816C38D}" type="presOf" srcId="{CB0261C6-E62E-4B82-B93C-FD515DCF9F5F}" destId="{76154B86-BAA9-4560-BC66-50D830F597AB}" srcOrd="0" destOrd="0" presId="urn:microsoft.com/office/officeart/2008/layout/NameandTitleOrganizationalChart"/>
    <dgm:cxn modelId="{825BE6B6-851F-4F0E-9E7E-910D77583AFF}" type="presOf" srcId="{2407E342-3106-4F32-9E9E-D023F0B2C5A3}" destId="{71416E4F-8A0A-413C-AACE-8C08C8F1313A}" srcOrd="0" destOrd="0" presId="urn:microsoft.com/office/officeart/2008/layout/NameandTitleOrganizationalChart"/>
    <dgm:cxn modelId="{A1333AD1-4B54-4E42-AE6F-CCC690C17755}" type="presOf" srcId="{A195695D-E1B0-41D9-A6AB-9FBF6E159B0B}" destId="{E4C57D77-6C4C-4441-9DDC-0725F6F26A41}" srcOrd="1" destOrd="0" presId="urn:microsoft.com/office/officeart/2008/layout/NameandTitleOrganizationalChart"/>
    <dgm:cxn modelId="{C66D70EE-0184-49D5-B251-99C2DE0BAF1D}" type="presOf" srcId="{E1B9F2D3-0911-43F5-A96C-E89B083CCFFE}" destId="{6AAA3022-D46F-4FA2-9089-8AF4817EBEC1}" srcOrd="0" destOrd="0" presId="urn:microsoft.com/office/officeart/2008/layout/NameandTitleOrganizationalChart"/>
    <dgm:cxn modelId="{8EB7F65C-5C07-4BFA-A076-0BC3ECE281AF}" type="presOf" srcId="{0890B669-B365-401F-A86B-2AE555D115B7}" destId="{81F9843A-821C-4763-AE50-2D66DDD20DD5}" srcOrd="0" destOrd="0" presId="urn:microsoft.com/office/officeart/2008/layout/NameandTitleOrganizationalChart"/>
    <dgm:cxn modelId="{A387186F-1D6F-41B0-BEFA-C467A101A1E0}" type="presOf" srcId="{9E974908-0B1D-48F1-97F7-4A13E586ADA7}" destId="{5FEE28B7-A727-4344-816F-7BAD942E357E}" srcOrd="0" destOrd="0" presId="urn:microsoft.com/office/officeart/2008/layout/NameandTitleOrganizationalChart"/>
    <dgm:cxn modelId="{C27892DD-830E-447D-B136-39F33FD7A370}" type="presOf" srcId="{87800873-3552-492C-B7CB-890171B4CAEA}" destId="{16E41A14-6022-4599-9A5E-81F13BEC66AB}" srcOrd="0" destOrd="0" presId="urn:microsoft.com/office/officeart/2008/layout/NameandTitleOrganizationalChart"/>
    <dgm:cxn modelId="{0458B0B2-ECEC-4590-BFF4-FF09C696DF4C}" type="presOf" srcId="{F3EEAA15-4853-4800-95E9-5F0156CE64EF}" destId="{91E909B3-D36E-4F9D-85A7-61F07D83FEBA}" srcOrd="0" destOrd="0" presId="urn:microsoft.com/office/officeart/2008/layout/NameandTitleOrganizationalChart"/>
    <dgm:cxn modelId="{22EF255F-2F44-46D1-A4E3-9FF5A2B9D6FC}" type="presOf" srcId="{6E595553-BBB8-4944-A5F5-C2130FF0C1E4}" destId="{7F62D845-FCF2-4F3C-8A29-BAEF2FFE40F4}" srcOrd="0" destOrd="0" presId="urn:microsoft.com/office/officeart/2008/layout/NameandTitleOrganizationalChart"/>
    <dgm:cxn modelId="{EC2A4DA6-9B67-45AA-B140-01BF15D21670}" type="presOf" srcId="{6EB98B77-43D5-4B82-BA75-7D73B3AFD334}" destId="{ED9BDC6A-CA18-4CE1-B6E4-A6E4F86B1CC7}" srcOrd="0" destOrd="0" presId="urn:microsoft.com/office/officeart/2008/layout/NameandTitleOrganizationalChart"/>
    <dgm:cxn modelId="{2FC01392-A830-451D-A8BF-ABBD2759C325}" srcId="{0890B669-B365-401F-A86B-2AE555D115B7}" destId="{A195695D-E1B0-41D9-A6AB-9FBF6E159B0B}" srcOrd="0" destOrd="0" parTransId="{D30E9EAB-7B3D-42EB-8AD9-4BB5C96F1783}" sibTransId="{C8A9D29D-025B-4075-A3FD-A91928E5F65A}"/>
    <dgm:cxn modelId="{B9A9200B-A370-4DC5-9A67-347F4B4A321B}" type="presOf" srcId="{2742DA8A-41EC-4A69-BF96-BEC707F58062}" destId="{7E11E51D-BB1B-43FD-A579-666177609AD8}" srcOrd="0" destOrd="0" presId="urn:microsoft.com/office/officeart/2008/layout/NameandTitleOrganizationalChart"/>
    <dgm:cxn modelId="{9963B306-66FD-45AF-BBF3-EC2EFC88ED5D}" type="presOf" srcId="{B439B5FA-D341-4693-AAC8-E690D4591579}" destId="{D78EF11D-BA60-4AFE-98B3-6D6371360784}" srcOrd="0" destOrd="0" presId="urn:microsoft.com/office/officeart/2008/layout/NameandTitleOrganizationalChart"/>
    <dgm:cxn modelId="{A84F15B0-D943-4C8E-8F7F-6410C151E61C}" type="presOf" srcId="{168C51D9-E27A-46AA-AD9A-C6D1F2F713B6}" destId="{B22AC0A7-A493-4A79-8CD8-95E0597825FD}" srcOrd="1" destOrd="0" presId="urn:microsoft.com/office/officeart/2008/layout/NameandTitleOrganizationalChart"/>
    <dgm:cxn modelId="{42B13EA1-6BE6-41E1-997E-FE0E0C9FE03D}" type="presOf" srcId="{9E974908-0B1D-48F1-97F7-4A13E586ADA7}" destId="{9732853D-536C-4F14-8D22-48453EE617EE}" srcOrd="1" destOrd="0" presId="urn:microsoft.com/office/officeart/2008/layout/NameandTitleOrganizationalChart"/>
    <dgm:cxn modelId="{24EC082A-43F7-410A-88E8-3ADC662D439A}" type="presOf" srcId="{4ABF4480-AC0F-47A4-A523-913909293890}" destId="{D4DC983C-B60A-4BF0-B7C1-4963632E0DA9}" srcOrd="1" destOrd="0" presId="urn:microsoft.com/office/officeart/2008/layout/NameandTitleOrganizationalChart"/>
    <dgm:cxn modelId="{B53D7F10-8844-4A0D-98AD-2E2F3EE74F23}" type="presOf" srcId="{01F1A886-B579-4CBE-B06B-AA0458217F54}" destId="{09EC9B4B-0A32-4A2A-A7B7-C167F1A12D5E}" srcOrd="0" destOrd="0" presId="urn:microsoft.com/office/officeart/2008/layout/NameandTitleOrganizationalChart"/>
    <dgm:cxn modelId="{ACF2EC60-816E-4E0A-8486-5322650537C2}" type="presOf" srcId="{4ABF4480-AC0F-47A4-A523-913909293890}" destId="{BE954093-5A84-497E-B272-A8F5010D034D}" srcOrd="0" destOrd="0" presId="urn:microsoft.com/office/officeart/2008/layout/NameandTitleOrganizationalChart"/>
    <dgm:cxn modelId="{98A60A0F-4302-4664-AEB2-0787F0318B01}" type="presOf" srcId="{85A2EB73-3329-4D80-B464-A17243B4FF15}" destId="{A16A2C83-5763-4740-B832-A5D313FF1BE4}" srcOrd="1" destOrd="0" presId="urn:microsoft.com/office/officeart/2008/layout/NameandTitleOrganizationalChart"/>
    <dgm:cxn modelId="{DDF444EC-F383-4A97-9DEC-2E96FB41C131}" type="presOf" srcId="{EB3D79AA-88A5-47F1-AACA-54E2E812782F}" destId="{EFF678E4-59FD-4433-BE4D-7D7A701524DE}" srcOrd="0" destOrd="0" presId="urn:microsoft.com/office/officeart/2008/layout/NameandTitleOrganizationalChart"/>
    <dgm:cxn modelId="{1C63B403-6462-4193-9CAF-02E0151584C3}" type="presOf" srcId="{A0F4C257-12A7-44D4-99EE-D64D489693D9}" destId="{2C2D0FD3-45E7-416B-A926-AA9CD8990A57}" srcOrd="0" destOrd="0" presId="urn:microsoft.com/office/officeart/2008/layout/NameandTitleOrganizationalChart"/>
    <dgm:cxn modelId="{630C0791-B229-43EF-85C0-835B27C5E367}" srcId="{0890B669-B365-401F-A86B-2AE555D115B7}" destId="{99D5286C-37E2-4962-9A33-9C949824EB4D}" srcOrd="8" destOrd="0" parTransId="{D4003261-E8AF-4DB0-A3B1-428F7D6C8DD9}" sibTransId="{87800873-3552-492C-B7CB-890171B4CAEA}"/>
    <dgm:cxn modelId="{7027035B-154F-4F66-BAF8-249620451C61}" srcId="{0890B669-B365-401F-A86B-2AE555D115B7}" destId="{89A85DED-8896-40C5-BF58-38AC4A63F114}" srcOrd="7" destOrd="0" parTransId="{521D5708-84B2-44DD-88B2-F27980A6B792}" sibTransId="{7F1D721F-9097-4F96-8764-5DA591D5B5EC}"/>
    <dgm:cxn modelId="{DD116ADD-D2D3-40D0-AB4A-26163F4C855F}" srcId="{0890B669-B365-401F-A86B-2AE555D115B7}" destId="{9E974908-0B1D-48F1-97F7-4A13E586ADA7}" srcOrd="4" destOrd="0" parTransId="{29823EF2-226B-4DDB-AA23-D675CFCE5F58}" sibTransId="{BB189FF1-FC18-40E6-9754-39134A47ADD3}"/>
    <dgm:cxn modelId="{ECCA9949-60D0-43D3-A176-746AC0E64036}" type="presOf" srcId="{0890B669-B365-401F-A86B-2AE555D115B7}" destId="{023724E0-4BFE-4466-B45F-6BBBAAADE677}" srcOrd="1" destOrd="0" presId="urn:microsoft.com/office/officeart/2008/layout/NameandTitleOrganizationalChart"/>
    <dgm:cxn modelId="{6C4B94AF-2C2E-4F77-A322-D9EB8F0ADA84}" type="presOf" srcId="{F7C1B6DD-2327-42CA-8ADF-9545AEE3FABA}" destId="{BCEC572D-8962-41C5-BB10-B879AFE63C22}" srcOrd="0" destOrd="0" presId="urn:microsoft.com/office/officeart/2008/layout/NameandTitleOrganizationalChart"/>
    <dgm:cxn modelId="{DE0A71E2-E872-48D5-9AC5-4FF9D2ADF3A8}" srcId="{0890B669-B365-401F-A86B-2AE555D115B7}" destId="{EB3D79AA-88A5-47F1-AACA-54E2E812782F}" srcOrd="6" destOrd="0" parTransId="{2407E342-3106-4F32-9E9E-D023F0B2C5A3}" sibTransId="{337496AB-C8C6-4962-8BFE-96718E363940}"/>
    <dgm:cxn modelId="{9CCB62B7-4170-4A53-8744-64B0D3638EF6}" type="presOf" srcId="{BEEC8A81-906D-4895-A57A-2E2AE227D569}" destId="{CF4BD19C-B03C-442D-855E-075ACE57DF3B}" srcOrd="0" destOrd="0" presId="urn:microsoft.com/office/officeart/2008/layout/NameandTitleOrganizationalChart"/>
    <dgm:cxn modelId="{1292B5D8-4E4B-40C8-8D80-1E2F84062D45}" type="presOf" srcId="{78C2B454-E468-4593-BA9F-71ECF017E1A0}" destId="{25AA2EDF-1C76-44B8-999E-D6B1EC4B6B2D}" srcOrd="0" destOrd="0" presId="urn:microsoft.com/office/officeart/2008/layout/NameandTitleOrganizationalChart"/>
    <dgm:cxn modelId="{86EBFD07-E1BC-483A-A5E0-6B3B13965E13}" type="presOf" srcId="{521D5708-84B2-44DD-88B2-F27980A6B792}" destId="{73ADA823-1806-4C09-B79E-F2997008EF7A}" srcOrd="0" destOrd="0" presId="urn:microsoft.com/office/officeart/2008/layout/NameandTitleOrganizationalChart"/>
    <dgm:cxn modelId="{575A8EAA-1203-4D38-A18A-7B5985ECC9D2}" srcId="{E1F32588-285E-4581-AFD8-3B27719AA323}" destId="{0890B669-B365-401F-A86B-2AE555D115B7}" srcOrd="0" destOrd="0" parTransId="{FB2ADEDD-2C1B-465C-A8D9-B38650FAA421}" sibTransId="{B439B5FA-D341-4693-AAC8-E690D4591579}"/>
    <dgm:cxn modelId="{CE9F1AB9-DE48-4A53-9029-6DE88C1E559D}" srcId="{99D5286C-37E2-4962-9A33-9C949824EB4D}" destId="{F3EEAA15-4853-4800-95E9-5F0156CE64EF}" srcOrd="0" destOrd="0" parTransId="{3CA16FD3-E8AC-4F69-A60D-530A8ECC3E78}" sibTransId="{E1B9F2D3-0911-43F5-A96C-E89B083CCFFE}"/>
    <dgm:cxn modelId="{414BCA6D-FB4F-4B94-A164-64B96A3D6ED3}" type="presOf" srcId="{F3EEAA15-4853-4800-95E9-5F0156CE64EF}" destId="{B04BCCB6-75A6-476E-BC32-FC93B3A90390}" srcOrd="1" destOrd="0" presId="urn:microsoft.com/office/officeart/2008/layout/NameandTitleOrganizationalChart"/>
    <dgm:cxn modelId="{CA9D4CB5-5615-4461-8A4B-8A1E1A5C6A7C}" srcId="{A195695D-E1B0-41D9-A6AB-9FBF6E159B0B}" destId="{2742DA8A-41EC-4A69-BF96-BEC707F58062}" srcOrd="0" destOrd="0" parTransId="{01F1A886-B579-4CBE-B06B-AA0458217F54}" sibTransId="{F7C1B6DD-2327-42CA-8ADF-9545AEE3FABA}"/>
    <dgm:cxn modelId="{F0703CFE-ACA0-49B3-BEA3-016A77EDEFE1}" type="presOf" srcId="{3E2DA24F-50B0-4059-B089-1EC7C36DE2B0}" destId="{56E2CBB0-1E39-4838-A1BF-AAFE475ADE8D}" srcOrd="0" destOrd="0" presId="urn:microsoft.com/office/officeart/2008/layout/NameandTitleOrganizationalChart"/>
    <dgm:cxn modelId="{093F32FF-D044-4C21-BF91-0353AA361A46}" type="presOf" srcId="{337496AB-C8C6-4962-8BFE-96718E363940}" destId="{50D9FBBB-8D69-456B-9549-694D653FE25E}" srcOrd="0" destOrd="0" presId="urn:microsoft.com/office/officeart/2008/layout/NameandTitleOrganizationalChart"/>
    <dgm:cxn modelId="{58DB9056-2336-42F8-B100-99357E5F9466}" type="presOf" srcId="{C8A9D29D-025B-4075-A3FD-A91928E5F65A}" destId="{6B168680-BDDC-4C01-AC12-FE83A770D3B0}" srcOrd="0" destOrd="0" presId="urn:microsoft.com/office/officeart/2008/layout/NameandTitleOrganizationalChart"/>
    <dgm:cxn modelId="{1DB8C727-70FF-4E93-B058-D1ED47C032B5}" type="presOf" srcId="{3CA16FD3-E8AC-4F69-A60D-530A8ECC3E78}" destId="{E6C833F7-58CE-465F-BD72-04EF04D97078}" srcOrd="0" destOrd="0" presId="urn:microsoft.com/office/officeart/2008/layout/NameandTitleOrganizationalChart"/>
    <dgm:cxn modelId="{047AE011-BBC5-4F31-8A95-23FEED19DD39}" type="presOf" srcId="{D30E9EAB-7B3D-42EB-8AD9-4BB5C96F1783}" destId="{5E7B802E-11FE-483A-BD7C-E7682B3AC2A6}" srcOrd="0" destOrd="0" presId="urn:microsoft.com/office/officeart/2008/layout/NameandTitleOrganizationalChart"/>
    <dgm:cxn modelId="{D6A3F227-59C9-49A7-96D8-7B62ADD9CF6B}" type="presOf" srcId="{BB189FF1-FC18-40E6-9754-39134A47ADD3}" destId="{138CB695-CE31-4367-B491-A6B759D053D8}" srcOrd="0" destOrd="0" presId="urn:microsoft.com/office/officeart/2008/layout/NameandTitleOrganizationalChart"/>
    <dgm:cxn modelId="{DCF7B434-F8BA-48DF-9E1A-66F7DC2F9B03}" type="presOf" srcId="{168C51D9-E27A-46AA-AD9A-C6D1F2F713B6}" destId="{4C4154A8-08B8-4C20-B560-7FF04516AAC6}" srcOrd="0" destOrd="0" presId="urn:microsoft.com/office/officeart/2008/layout/NameandTitleOrganizationalChart"/>
    <dgm:cxn modelId="{617C207C-BD12-443F-A2FE-EF60AF9E1775}" srcId="{0890B669-B365-401F-A86B-2AE555D115B7}" destId="{85A2EB73-3329-4D80-B464-A17243B4FF15}" srcOrd="2" destOrd="0" parTransId="{A0F4C257-12A7-44D4-99EE-D64D489693D9}" sibTransId="{6EB98B77-43D5-4B82-BA75-7D73B3AFD334}"/>
    <dgm:cxn modelId="{63907A3F-B20E-4644-B10B-8D9372D6E7B8}" type="presOf" srcId="{EE29C29A-4F0E-4926-A8B5-C7BCCCAF5C7E}" destId="{7C9CB652-4894-472F-A1E0-E31CEB4E1164}" srcOrd="0" destOrd="0" presId="urn:microsoft.com/office/officeart/2008/layout/NameandTitleOrganizationalChart"/>
    <dgm:cxn modelId="{744725AA-7F25-40D6-9818-974E5A712ED3}" type="presOf" srcId="{EB3D79AA-88A5-47F1-AACA-54E2E812782F}" destId="{155CAE60-9AF3-43DB-B2AD-09D7CC99000D}" srcOrd="1" destOrd="0" presId="urn:microsoft.com/office/officeart/2008/layout/NameandTitleOrganizationalChart"/>
    <dgm:cxn modelId="{A6EF01EB-27E2-4706-92C0-57D8D7523E2D}" type="presOf" srcId="{D4003261-E8AF-4DB0-A3B1-428F7D6C8DD9}" destId="{1B686C66-47AF-4A0B-B3A5-29403587BD59}" srcOrd="0" destOrd="0" presId="urn:microsoft.com/office/officeart/2008/layout/NameandTitleOrganizationalChart"/>
    <dgm:cxn modelId="{CCE8F70F-B0C1-4C19-A697-1B674A78A119}" type="presOf" srcId="{85A2EB73-3329-4D80-B464-A17243B4FF15}" destId="{C652F262-A290-44CE-8E75-D2352F3B8CA3}" srcOrd="0" destOrd="0" presId="urn:microsoft.com/office/officeart/2008/layout/NameandTitleOrganizationalChart"/>
    <dgm:cxn modelId="{E618D4EC-BEF3-469B-BE7F-513829523326}" srcId="{A195695D-E1B0-41D9-A6AB-9FBF6E159B0B}" destId="{CF6A4A89-D7AB-4CD7-8BBE-9AC407D9B986}" srcOrd="1" destOrd="0" parTransId="{CB0261C6-E62E-4B82-B93C-FD515DCF9F5F}" sibTransId="{EE29C29A-4F0E-4926-A8B5-C7BCCCAF5C7E}"/>
    <dgm:cxn modelId="{D476AE5C-0AA1-43A3-BBF6-C77CAA334B8A}" type="presOf" srcId="{99D5286C-37E2-4962-9A33-9C949824EB4D}" destId="{E3E25AE0-C180-4ACF-8A6D-96AFBDDCDF91}" srcOrd="0" destOrd="0" presId="urn:microsoft.com/office/officeart/2008/layout/NameandTitleOrganizationalChart"/>
    <dgm:cxn modelId="{9DE3003D-79C9-4647-8A7D-D28D1DF2CBE0}" srcId="{0890B669-B365-401F-A86B-2AE555D115B7}" destId="{168C51D9-E27A-46AA-AD9A-C6D1F2F713B6}" srcOrd="5" destOrd="0" parTransId="{78C2B454-E468-4593-BA9F-71ECF017E1A0}" sibTransId="{94D472F6-D712-486E-8092-5A0CA9BFE241}"/>
    <dgm:cxn modelId="{FA9F119A-D28D-4AA3-B803-919A6D6BE55E}" srcId="{0890B669-B365-401F-A86B-2AE555D115B7}" destId="{BEEC8A81-906D-4895-A57A-2E2AE227D569}" srcOrd="3" destOrd="0" parTransId="{B8983CD9-8FCA-4BB8-B9D5-6EAE4C5AFA0E}" sibTransId="{3E2DA24F-50B0-4059-B089-1EC7C36DE2B0}"/>
    <dgm:cxn modelId="{B3B19276-8386-430A-9DCB-535AFE997298}" srcId="{0890B669-B365-401F-A86B-2AE555D115B7}" destId="{4ABF4480-AC0F-47A4-A523-913909293890}" srcOrd="1" destOrd="0" parTransId="{B7DBD4E5-417B-4761-BA60-98C306B0E8B1}" sibTransId="{6E595553-BBB8-4944-A5F5-C2130FF0C1E4}"/>
    <dgm:cxn modelId="{6AE30D27-062A-4BE1-86F2-23F767EB788D}" type="presOf" srcId="{CF6A4A89-D7AB-4CD7-8BBE-9AC407D9B986}" destId="{569431FA-3A44-4DC2-9D64-3328C7493533}" srcOrd="1" destOrd="0" presId="urn:microsoft.com/office/officeart/2008/layout/NameandTitleOrganizationalChart"/>
    <dgm:cxn modelId="{70D124AB-08C9-45B0-A505-11CB00A0F05E}" type="presOf" srcId="{94D472F6-D712-486E-8092-5A0CA9BFE241}" destId="{711D1679-D66D-4BC5-82BB-B469A692FFEC}" srcOrd="0" destOrd="0" presId="urn:microsoft.com/office/officeart/2008/layout/NameandTitleOrganizationalChart"/>
    <dgm:cxn modelId="{AA9FCB5E-8A47-4BE6-9FB8-2DB911FEFF0F}" type="presOf" srcId="{E1F32588-285E-4581-AFD8-3B27719AA323}" destId="{AB977D64-2E8D-4728-956D-12CC5E0B3674}" srcOrd="0" destOrd="0" presId="urn:microsoft.com/office/officeart/2008/layout/NameandTitleOrganizationalChart"/>
    <dgm:cxn modelId="{4D086DCB-F6E4-4DC4-8A8A-778C8A899C20}" type="presOf" srcId="{7F1D721F-9097-4F96-8764-5DA591D5B5EC}" destId="{13B4C3B9-CD52-4A3C-BF62-E9D135AAC012}" srcOrd="0" destOrd="0" presId="urn:microsoft.com/office/officeart/2008/layout/NameandTitleOrganizationalChart"/>
    <dgm:cxn modelId="{805E5D78-4852-4784-AEF2-1CDD794AEE4C}" type="presOf" srcId="{29823EF2-226B-4DDB-AA23-D675CFCE5F58}" destId="{C73DF2CB-BF59-4F8D-883E-2F94948E45BE}" srcOrd="0" destOrd="0" presId="urn:microsoft.com/office/officeart/2008/layout/NameandTitleOrganizationalChart"/>
    <dgm:cxn modelId="{D6138319-EB59-497A-80C4-815639FB1B7A}" type="presOf" srcId="{CF6A4A89-D7AB-4CD7-8BBE-9AC407D9B986}" destId="{88214422-C524-4822-9062-C549F0FC2F89}" srcOrd="0" destOrd="0" presId="urn:microsoft.com/office/officeart/2008/layout/NameandTitleOrganizationalChart"/>
    <dgm:cxn modelId="{06F3CCFF-1A29-4850-A24E-89BA7D27BB55}" type="presOf" srcId="{89A85DED-8896-40C5-BF58-38AC4A63F114}" destId="{47F6157C-BF10-4C1F-8236-7C8860E35451}" srcOrd="1" destOrd="0" presId="urn:microsoft.com/office/officeart/2008/layout/NameandTitleOrganizationalChart"/>
    <dgm:cxn modelId="{F96B075B-96DA-49DC-9018-9495B5218DDF}" type="presOf" srcId="{99D5286C-37E2-4962-9A33-9C949824EB4D}" destId="{28873B37-BCC7-461F-B691-F941454D2452}" srcOrd="1" destOrd="0" presId="urn:microsoft.com/office/officeart/2008/layout/NameandTitleOrganizationalChart"/>
    <dgm:cxn modelId="{1DFF2A0C-2C92-4B06-93E8-73EF33BCD7F1}" type="presOf" srcId="{2742DA8A-41EC-4A69-BF96-BEC707F58062}" destId="{FF50CE29-2B7A-4D0D-A954-8064C6B20D16}" srcOrd="1" destOrd="0" presId="urn:microsoft.com/office/officeart/2008/layout/NameandTitleOrganizationalChart"/>
    <dgm:cxn modelId="{6A7E12BC-C3D1-4A60-BEF0-2212AB61BDA1}" type="presOf" srcId="{B7DBD4E5-417B-4761-BA60-98C306B0E8B1}" destId="{77630151-C1FC-4964-B239-0B4A5DC2FE27}" srcOrd="0" destOrd="0" presId="urn:microsoft.com/office/officeart/2008/layout/NameandTitleOrganizationalChart"/>
    <dgm:cxn modelId="{3E93920F-CE62-44D7-A9AD-8BC14EC3C39F}" type="presOf" srcId="{89A85DED-8896-40C5-BF58-38AC4A63F114}" destId="{416B9CA9-5226-4F04-ADD3-25AEFC6CF644}" srcOrd="0" destOrd="0" presId="urn:microsoft.com/office/officeart/2008/layout/NameandTitleOrganizationalChart"/>
    <dgm:cxn modelId="{AA726EF2-11E3-4124-81F3-271929E68E5F}" type="presOf" srcId="{A195695D-E1B0-41D9-A6AB-9FBF6E159B0B}" destId="{3442BF3C-F270-4E45-88F4-58E3CC6DDAF0}" srcOrd="0" destOrd="0" presId="urn:microsoft.com/office/officeart/2008/layout/NameandTitleOrganizationalChart"/>
    <dgm:cxn modelId="{C3A5CB67-D94F-4085-8540-9EAC7EF2204D}" type="presOf" srcId="{B8983CD9-8FCA-4BB8-B9D5-6EAE4C5AFA0E}" destId="{5A8499BE-BB3F-4E27-82A0-795D62C6751F}" srcOrd="0" destOrd="0" presId="urn:microsoft.com/office/officeart/2008/layout/NameandTitleOrganizationalChart"/>
    <dgm:cxn modelId="{D4BC9D36-862C-432E-8285-412BF4048C32}" type="presParOf" srcId="{AB977D64-2E8D-4728-956D-12CC5E0B3674}" destId="{6C502106-8039-43C1-A940-A39B255D4DBA}" srcOrd="0" destOrd="0" presId="urn:microsoft.com/office/officeart/2008/layout/NameandTitleOrganizationalChart"/>
    <dgm:cxn modelId="{CD47B91D-2C27-47F6-8B07-449279D85AEF}" type="presParOf" srcId="{6C502106-8039-43C1-A940-A39B255D4DBA}" destId="{E6EA375F-4462-4F27-A086-76C4818F968E}" srcOrd="0" destOrd="0" presId="urn:microsoft.com/office/officeart/2008/layout/NameandTitleOrganizationalChart"/>
    <dgm:cxn modelId="{5D0EDC34-0B88-4ED7-902E-4A58051E6BEB}" type="presParOf" srcId="{E6EA375F-4462-4F27-A086-76C4818F968E}" destId="{81F9843A-821C-4763-AE50-2D66DDD20DD5}" srcOrd="0" destOrd="0" presId="urn:microsoft.com/office/officeart/2008/layout/NameandTitleOrganizationalChart"/>
    <dgm:cxn modelId="{65709B5E-5366-4D72-A7C4-1169E51C7018}" type="presParOf" srcId="{E6EA375F-4462-4F27-A086-76C4818F968E}" destId="{D78EF11D-BA60-4AFE-98B3-6D6371360784}" srcOrd="1" destOrd="0" presId="urn:microsoft.com/office/officeart/2008/layout/NameandTitleOrganizationalChart"/>
    <dgm:cxn modelId="{987743C1-F0F4-4A14-A34D-E77425B03108}" type="presParOf" srcId="{E6EA375F-4462-4F27-A086-76C4818F968E}" destId="{023724E0-4BFE-4466-B45F-6BBBAAADE677}" srcOrd="2" destOrd="0" presId="urn:microsoft.com/office/officeart/2008/layout/NameandTitleOrganizationalChart"/>
    <dgm:cxn modelId="{8A811C66-3785-4F61-A744-6DA6F0E3D0E1}" type="presParOf" srcId="{6C502106-8039-43C1-A940-A39B255D4DBA}" destId="{67D02F96-9B12-4FBA-B895-2A46D5295090}" srcOrd="1" destOrd="0" presId="urn:microsoft.com/office/officeart/2008/layout/NameandTitleOrganizationalChart"/>
    <dgm:cxn modelId="{9E7C7D0C-A1AD-497B-8D4B-B2BAE6245537}" type="presParOf" srcId="{67D02F96-9B12-4FBA-B895-2A46D5295090}" destId="{C73DF2CB-BF59-4F8D-883E-2F94948E45BE}" srcOrd="0" destOrd="0" presId="urn:microsoft.com/office/officeart/2008/layout/NameandTitleOrganizationalChart"/>
    <dgm:cxn modelId="{482C82E6-3E99-4C67-BC7C-CBA33E31F8A1}" type="presParOf" srcId="{67D02F96-9B12-4FBA-B895-2A46D5295090}" destId="{51C150B9-C1BA-4566-8136-C712539F230C}" srcOrd="1" destOrd="0" presId="urn:microsoft.com/office/officeart/2008/layout/NameandTitleOrganizationalChart"/>
    <dgm:cxn modelId="{44EF01C8-5E34-46DF-9545-35F4FD5EB93E}" type="presParOf" srcId="{51C150B9-C1BA-4566-8136-C712539F230C}" destId="{9F69BCC6-1570-4583-9D87-CE30A2790494}" srcOrd="0" destOrd="0" presId="urn:microsoft.com/office/officeart/2008/layout/NameandTitleOrganizationalChart"/>
    <dgm:cxn modelId="{053E5FBD-5C0D-4A0C-BF37-CB4414574620}" type="presParOf" srcId="{9F69BCC6-1570-4583-9D87-CE30A2790494}" destId="{5FEE28B7-A727-4344-816F-7BAD942E357E}" srcOrd="0" destOrd="0" presId="urn:microsoft.com/office/officeart/2008/layout/NameandTitleOrganizationalChart"/>
    <dgm:cxn modelId="{24EA965D-CAA9-40DD-B076-D29D7EB06658}" type="presParOf" srcId="{9F69BCC6-1570-4583-9D87-CE30A2790494}" destId="{138CB695-CE31-4367-B491-A6B759D053D8}" srcOrd="1" destOrd="0" presId="urn:microsoft.com/office/officeart/2008/layout/NameandTitleOrganizationalChart"/>
    <dgm:cxn modelId="{41558FE6-E8AE-4E7C-B7F9-2A0F13C82E3A}" type="presParOf" srcId="{9F69BCC6-1570-4583-9D87-CE30A2790494}" destId="{9732853D-536C-4F14-8D22-48453EE617EE}" srcOrd="2" destOrd="0" presId="urn:microsoft.com/office/officeart/2008/layout/NameandTitleOrganizationalChart"/>
    <dgm:cxn modelId="{DF2EA866-E18A-4AA2-A431-BE7D0DCB016A}" type="presParOf" srcId="{51C150B9-C1BA-4566-8136-C712539F230C}" destId="{DE32174B-A5B2-4C41-AFFF-33C22B018E52}" srcOrd="1" destOrd="0" presId="urn:microsoft.com/office/officeart/2008/layout/NameandTitleOrganizationalChart"/>
    <dgm:cxn modelId="{6DE07ECD-A721-4CB5-8B0F-71C2770531A0}" type="presParOf" srcId="{51C150B9-C1BA-4566-8136-C712539F230C}" destId="{FEDD977F-EEEE-4B19-AAE3-20A3BA642F4F}" srcOrd="2" destOrd="0" presId="urn:microsoft.com/office/officeart/2008/layout/NameandTitleOrganizationalChart"/>
    <dgm:cxn modelId="{12B32441-FF92-4033-9053-E3E13C30BBD3}" type="presParOf" srcId="{67D02F96-9B12-4FBA-B895-2A46D5295090}" destId="{25AA2EDF-1C76-44B8-999E-D6B1EC4B6B2D}" srcOrd="2" destOrd="0" presId="urn:microsoft.com/office/officeart/2008/layout/NameandTitleOrganizationalChart"/>
    <dgm:cxn modelId="{67EA08A8-493C-4DC6-BA6C-501304E608E8}" type="presParOf" srcId="{67D02F96-9B12-4FBA-B895-2A46D5295090}" destId="{3A6EA5E0-EB25-4CE9-A8F4-5F796B4A220C}" srcOrd="3" destOrd="0" presId="urn:microsoft.com/office/officeart/2008/layout/NameandTitleOrganizationalChart"/>
    <dgm:cxn modelId="{6EAF883A-6FDB-46BC-B281-54FEF6B7AC6A}" type="presParOf" srcId="{3A6EA5E0-EB25-4CE9-A8F4-5F796B4A220C}" destId="{2E72AF8F-C561-4C48-B7C0-F0FB9013D4B7}" srcOrd="0" destOrd="0" presId="urn:microsoft.com/office/officeart/2008/layout/NameandTitleOrganizationalChart"/>
    <dgm:cxn modelId="{95EC9D0A-4B1B-479C-BC9F-B17FB17D7FD3}" type="presParOf" srcId="{2E72AF8F-C561-4C48-B7C0-F0FB9013D4B7}" destId="{4C4154A8-08B8-4C20-B560-7FF04516AAC6}" srcOrd="0" destOrd="0" presId="urn:microsoft.com/office/officeart/2008/layout/NameandTitleOrganizationalChart"/>
    <dgm:cxn modelId="{C4C1F802-C020-4A66-A8B1-7A8859B79F6D}" type="presParOf" srcId="{2E72AF8F-C561-4C48-B7C0-F0FB9013D4B7}" destId="{711D1679-D66D-4BC5-82BB-B469A692FFEC}" srcOrd="1" destOrd="0" presId="urn:microsoft.com/office/officeart/2008/layout/NameandTitleOrganizationalChart"/>
    <dgm:cxn modelId="{82421A3D-B03F-45B2-AE4B-D94FFE94B1C1}" type="presParOf" srcId="{2E72AF8F-C561-4C48-B7C0-F0FB9013D4B7}" destId="{B22AC0A7-A493-4A79-8CD8-95E0597825FD}" srcOrd="2" destOrd="0" presId="urn:microsoft.com/office/officeart/2008/layout/NameandTitleOrganizationalChart"/>
    <dgm:cxn modelId="{431B81F1-D653-4906-B725-735F8A47665E}" type="presParOf" srcId="{3A6EA5E0-EB25-4CE9-A8F4-5F796B4A220C}" destId="{26293109-7FBF-474A-AFFF-4EDEC5241B21}" srcOrd="1" destOrd="0" presId="urn:microsoft.com/office/officeart/2008/layout/NameandTitleOrganizationalChart"/>
    <dgm:cxn modelId="{20923E41-323C-408A-B812-13394B10EBEA}" type="presParOf" srcId="{3A6EA5E0-EB25-4CE9-A8F4-5F796B4A220C}" destId="{9B63CC47-E2F6-4866-AE10-6F8923A46AA7}" srcOrd="2" destOrd="0" presId="urn:microsoft.com/office/officeart/2008/layout/NameandTitleOrganizationalChart"/>
    <dgm:cxn modelId="{D9465CFD-24BB-4E03-979B-FF21D4E631FC}" type="presParOf" srcId="{67D02F96-9B12-4FBA-B895-2A46D5295090}" destId="{71416E4F-8A0A-413C-AACE-8C08C8F1313A}" srcOrd="4" destOrd="0" presId="urn:microsoft.com/office/officeart/2008/layout/NameandTitleOrganizationalChart"/>
    <dgm:cxn modelId="{43CABE95-628D-4CFE-970F-67D45C8998AE}" type="presParOf" srcId="{67D02F96-9B12-4FBA-B895-2A46D5295090}" destId="{36DBF26E-ACA9-478F-B72D-723BB116DC6A}" srcOrd="5" destOrd="0" presId="urn:microsoft.com/office/officeart/2008/layout/NameandTitleOrganizationalChart"/>
    <dgm:cxn modelId="{831D4ACE-1E6D-4339-8663-C0FEBD586D00}" type="presParOf" srcId="{36DBF26E-ACA9-478F-B72D-723BB116DC6A}" destId="{FE2128D7-9C79-4869-B6FF-7D003D0EDB4F}" srcOrd="0" destOrd="0" presId="urn:microsoft.com/office/officeart/2008/layout/NameandTitleOrganizationalChart"/>
    <dgm:cxn modelId="{18E7C3CE-C9F7-4EFE-AC70-9E2E72F0B884}" type="presParOf" srcId="{FE2128D7-9C79-4869-B6FF-7D003D0EDB4F}" destId="{EFF678E4-59FD-4433-BE4D-7D7A701524DE}" srcOrd="0" destOrd="0" presId="urn:microsoft.com/office/officeart/2008/layout/NameandTitleOrganizationalChart"/>
    <dgm:cxn modelId="{06DBFB26-19CD-41FC-B73C-C277D6543490}" type="presParOf" srcId="{FE2128D7-9C79-4869-B6FF-7D003D0EDB4F}" destId="{50D9FBBB-8D69-456B-9549-694D653FE25E}" srcOrd="1" destOrd="0" presId="urn:microsoft.com/office/officeart/2008/layout/NameandTitleOrganizationalChart"/>
    <dgm:cxn modelId="{5CB6E4A8-3B5B-4821-ABB7-65B3B5A24943}" type="presParOf" srcId="{FE2128D7-9C79-4869-B6FF-7D003D0EDB4F}" destId="{155CAE60-9AF3-43DB-B2AD-09D7CC99000D}" srcOrd="2" destOrd="0" presId="urn:microsoft.com/office/officeart/2008/layout/NameandTitleOrganizationalChart"/>
    <dgm:cxn modelId="{F2C4950B-A882-4EAE-8577-A50345041394}" type="presParOf" srcId="{36DBF26E-ACA9-478F-B72D-723BB116DC6A}" destId="{178B5215-B1E0-48FA-B983-742A7E932CC5}" srcOrd="1" destOrd="0" presId="urn:microsoft.com/office/officeart/2008/layout/NameandTitleOrganizationalChart"/>
    <dgm:cxn modelId="{A1AA3693-6F3C-4CB6-B15A-70623A9127C5}" type="presParOf" srcId="{36DBF26E-ACA9-478F-B72D-723BB116DC6A}" destId="{D3330ABA-9A2E-4883-BB3D-B0411C9F396C}" srcOrd="2" destOrd="0" presId="urn:microsoft.com/office/officeart/2008/layout/NameandTitleOrganizationalChart"/>
    <dgm:cxn modelId="{C12B4B58-0322-4C6E-93E2-1E09C3E2930B}" type="presParOf" srcId="{67D02F96-9B12-4FBA-B895-2A46D5295090}" destId="{73ADA823-1806-4C09-B79E-F2997008EF7A}" srcOrd="6" destOrd="0" presId="urn:microsoft.com/office/officeart/2008/layout/NameandTitleOrganizationalChart"/>
    <dgm:cxn modelId="{28138D3E-BFF4-41A2-B931-7AB5C5ED728F}" type="presParOf" srcId="{67D02F96-9B12-4FBA-B895-2A46D5295090}" destId="{C67924A6-9A51-4551-9788-D96428D4F0B4}" srcOrd="7" destOrd="0" presId="urn:microsoft.com/office/officeart/2008/layout/NameandTitleOrganizationalChart"/>
    <dgm:cxn modelId="{1FD7B547-BF43-4A42-9FE6-CB57D9840A8E}" type="presParOf" srcId="{C67924A6-9A51-4551-9788-D96428D4F0B4}" destId="{5A2EC085-5F87-4CE5-8568-4210DB5DC91F}" srcOrd="0" destOrd="0" presId="urn:microsoft.com/office/officeart/2008/layout/NameandTitleOrganizationalChart"/>
    <dgm:cxn modelId="{80C16B06-59E6-4DD8-A618-16216ED0F318}" type="presParOf" srcId="{5A2EC085-5F87-4CE5-8568-4210DB5DC91F}" destId="{416B9CA9-5226-4F04-ADD3-25AEFC6CF644}" srcOrd="0" destOrd="0" presId="urn:microsoft.com/office/officeart/2008/layout/NameandTitleOrganizationalChart"/>
    <dgm:cxn modelId="{FD0B74CB-BD66-4880-8D4F-856E9BE96C78}" type="presParOf" srcId="{5A2EC085-5F87-4CE5-8568-4210DB5DC91F}" destId="{13B4C3B9-CD52-4A3C-BF62-E9D135AAC012}" srcOrd="1" destOrd="0" presId="urn:microsoft.com/office/officeart/2008/layout/NameandTitleOrganizationalChart"/>
    <dgm:cxn modelId="{2C62C153-1657-40FD-80DA-06D203C4FF9D}" type="presParOf" srcId="{5A2EC085-5F87-4CE5-8568-4210DB5DC91F}" destId="{47F6157C-BF10-4C1F-8236-7C8860E35451}" srcOrd="2" destOrd="0" presId="urn:microsoft.com/office/officeart/2008/layout/NameandTitleOrganizationalChart"/>
    <dgm:cxn modelId="{1A5F793F-0D7F-48A9-B65A-0B900244E63B}" type="presParOf" srcId="{C67924A6-9A51-4551-9788-D96428D4F0B4}" destId="{C547D3AA-7788-4763-9FDF-B421BAFC6486}" srcOrd="1" destOrd="0" presId="urn:microsoft.com/office/officeart/2008/layout/NameandTitleOrganizationalChart"/>
    <dgm:cxn modelId="{418842EB-8B9A-4485-A3FF-31E270C428D5}" type="presParOf" srcId="{C67924A6-9A51-4551-9788-D96428D4F0B4}" destId="{AF53D05D-A019-488B-AF67-33A826610319}" srcOrd="2" destOrd="0" presId="urn:microsoft.com/office/officeart/2008/layout/NameandTitleOrganizationalChart"/>
    <dgm:cxn modelId="{7072F7AF-263B-4E66-B301-74CA214D7B02}" type="presParOf" srcId="{67D02F96-9B12-4FBA-B895-2A46D5295090}" destId="{1B686C66-47AF-4A0B-B3A5-29403587BD59}" srcOrd="8" destOrd="0" presId="urn:microsoft.com/office/officeart/2008/layout/NameandTitleOrganizationalChart"/>
    <dgm:cxn modelId="{1F9AD8BD-F23F-48E2-B2DF-C28D1F4B951A}" type="presParOf" srcId="{67D02F96-9B12-4FBA-B895-2A46D5295090}" destId="{2E29F149-7D17-4FAC-BB9F-CE3233AE9433}" srcOrd="9" destOrd="0" presId="urn:microsoft.com/office/officeart/2008/layout/NameandTitleOrganizationalChart"/>
    <dgm:cxn modelId="{DE73103B-39D5-4BF9-9486-E87B5BC35D15}" type="presParOf" srcId="{2E29F149-7D17-4FAC-BB9F-CE3233AE9433}" destId="{3F795888-A1A2-454D-ADAF-12453066FCE5}" srcOrd="0" destOrd="0" presId="urn:microsoft.com/office/officeart/2008/layout/NameandTitleOrganizationalChart"/>
    <dgm:cxn modelId="{17B3B8ED-5CA1-4550-9AEE-BC03AFC7A810}" type="presParOf" srcId="{3F795888-A1A2-454D-ADAF-12453066FCE5}" destId="{E3E25AE0-C180-4ACF-8A6D-96AFBDDCDF91}" srcOrd="0" destOrd="0" presId="urn:microsoft.com/office/officeart/2008/layout/NameandTitleOrganizationalChart"/>
    <dgm:cxn modelId="{B400ECFB-52B8-4611-86BA-903FCD1C0A1F}" type="presParOf" srcId="{3F795888-A1A2-454D-ADAF-12453066FCE5}" destId="{16E41A14-6022-4599-9A5E-81F13BEC66AB}" srcOrd="1" destOrd="0" presId="urn:microsoft.com/office/officeart/2008/layout/NameandTitleOrganizationalChart"/>
    <dgm:cxn modelId="{27AE460A-B787-4F28-BF0D-2F99A2A78775}" type="presParOf" srcId="{3F795888-A1A2-454D-ADAF-12453066FCE5}" destId="{28873B37-BCC7-461F-B691-F941454D2452}" srcOrd="2" destOrd="0" presId="urn:microsoft.com/office/officeart/2008/layout/NameandTitleOrganizationalChart"/>
    <dgm:cxn modelId="{83F3294A-27B9-4F02-BBB4-D10FC6DA7887}" type="presParOf" srcId="{2E29F149-7D17-4FAC-BB9F-CE3233AE9433}" destId="{491B5775-0712-4722-9BDA-9F41D56E5118}" srcOrd="1" destOrd="0" presId="urn:microsoft.com/office/officeart/2008/layout/NameandTitleOrganizationalChart"/>
    <dgm:cxn modelId="{B667705F-CD02-46F1-96AE-098FA2EE844D}" type="presParOf" srcId="{491B5775-0712-4722-9BDA-9F41D56E5118}" destId="{E6C833F7-58CE-465F-BD72-04EF04D97078}" srcOrd="0" destOrd="0" presId="urn:microsoft.com/office/officeart/2008/layout/NameandTitleOrganizationalChart"/>
    <dgm:cxn modelId="{019AB2D2-1FC4-42DF-8844-8E8A27E48BEE}" type="presParOf" srcId="{491B5775-0712-4722-9BDA-9F41D56E5118}" destId="{623F8957-C862-4FC0-B9EA-A5042AACED0D}" srcOrd="1" destOrd="0" presId="urn:microsoft.com/office/officeart/2008/layout/NameandTitleOrganizationalChart"/>
    <dgm:cxn modelId="{E06AC10B-431F-48AD-A730-E356473E3E19}" type="presParOf" srcId="{623F8957-C862-4FC0-B9EA-A5042AACED0D}" destId="{36604124-F7D1-42CA-A1DA-41CB173FA70E}" srcOrd="0" destOrd="0" presId="urn:microsoft.com/office/officeart/2008/layout/NameandTitleOrganizationalChart"/>
    <dgm:cxn modelId="{492E293D-1593-42AB-949E-442BAC798602}" type="presParOf" srcId="{36604124-F7D1-42CA-A1DA-41CB173FA70E}" destId="{91E909B3-D36E-4F9D-85A7-61F07D83FEBA}" srcOrd="0" destOrd="0" presId="urn:microsoft.com/office/officeart/2008/layout/NameandTitleOrganizationalChart"/>
    <dgm:cxn modelId="{3938E936-440E-493C-B5B7-0F4284478AFF}" type="presParOf" srcId="{36604124-F7D1-42CA-A1DA-41CB173FA70E}" destId="{6AAA3022-D46F-4FA2-9089-8AF4817EBEC1}" srcOrd="1" destOrd="0" presId="urn:microsoft.com/office/officeart/2008/layout/NameandTitleOrganizationalChart"/>
    <dgm:cxn modelId="{121CBD75-104C-4191-827F-8E6C319BE8EE}" type="presParOf" srcId="{36604124-F7D1-42CA-A1DA-41CB173FA70E}" destId="{B04BCCB6-75A6-476E-BC32-FC93B3A90390}" srcOrd="2" destOrd="0" presId="urn:microsoft.com/office/officeart/2008/layout/NameandTitleOrganizationalChart"/>
    <dgm:cxn modelId="{68121F71-206B-42F0-B13B-BE4AB2430577}" type="presParOf" srcId="{623F8957-C862-4FC0-B9EA-A5042AACED0D}" destId="{96C58BD6-FCBA-49DD-9796-21E9F594403A}" srcOrd="1" destOrd="0" presId="urn:microsoft.com/office/officeart/2008/layout/NameandTitleOrganizationalChart"/>
    <dgm:cxn modelId="{B3616246-EE89-470E-B0A9-0CA945D67A88}" type="presParOf" srcId="{623F8957-C862-4FC0-B9EA-A5042AACED0D}" destId="{3F3613A9-527F-4E02-AF8B-585DCEB46F24}" srcOrd="2" destOrd="0" presId="urn:microsoft.com/office/officeart/2008/layout/NameandTitleOrganizationalChart"/>
    <dgm:cxn modelId="{899D39C0-714E-401A-BAA4-641FB0D10831}" type="presParOf" srcId="{2E29F149-7D17-4FAC-BB9F-CE3233AE9433}" destId="{38B7DA30-7166-4FDF-A52B-30134CA600D6}" srcOrd="2" destOrd="0" presId="urn:microsoft.com/office/officeart/2008/layout/NameandTitleOrganizationalChart"/>
    <dgm:cxn modelId="{FC854272-CE9B-4579-BF68-F6046C3EB466}" type="presParOf" srcId="{6C502106-8039-43C1-A940-A39B255D4DBA}" destId="{15EB7D5E-FB4B-463E-9FB7-297C17C89012}" srcOrd="2" destOrd="0" presId="urn:microsoft.com/office/officeart/2008/layout/NameandTitleOrganizationalChart"/>
    <dgm:cxn modelId="{D60DCC1B-4E56-4067-8BCC-95F89721AA30}" type="presParOf" srcId="{15EB7D5E-FB4B-463E-9FB7-297C17C89012}" destId="{5E7B802E-11FE-483A-BD7C-E7682B3AC2A6}" srcOrd="0" destOrd="0" presId="urn:microsoft.com/office/officeart/2008/layout/NameandTitleOrganizationalChart"/>
    <dgm:cxn modelId="{54253592-0F88-4D12-8214-94C9FD5B3DBA}" type="presParOf" srcId="{15EB7D5E-FB4B-463E-9FB7-297C17C89012}" destId="{DDEEA00B-EABD-4EE8-8C01-9E11AEF0E028}" srcOrd="1" destOrd="0" presId="urn:microsoft.com/office/officeart/2008/layout/NameandTitleOrganizationalChart"/>
    <dgm:cxn modelId="{8322FDCA-A19A-4ACB-A285-F5D8DCB979ED}" type="presParOf" srcId="{DDEEA00B-EABD-4EE8-8C01-9E11AEF0E028}" destId="{C29F893E-195F-4E28-A790-B12BE112E8D3}" srcOrd="0" destOrd="0" presId="urn:microsoft.com/office/officeart/2008/layout/NameandTitleOrganizationalChart"/>
    <dgm:cxn modelId="{27BEDC26-D059-4BC5-BB53-96A12295DE28}" type="presParOf" srcId="{C29F893E-195F-4E28-A790-B12BE112E8D3}" destId="{3442BF3C-F270-4E45-88F4-58E3CC6DDAF0}" srcOrd="0" destOrd="0" presId="urn:microsoft.com/office/officeart/2008/layout/NameandTitleOrganizationalChart"/>
    <dgm:cxn modelId="{4F2D82DD-347F-40E8-A7A3-430C8709272A}" type="presParOf" srcId="{C29F893E-195F-4E28-A790-B12BE112E8D3}" destId="{6B168680-BDDC-4C01-AC12-FE83A770D3B0}" srcOrd="1" destOrd="0" presId="urn:microsoft.com/office/officeart/2008/layout/NameandTitleOrganizationalChart"/>
    <dgm:cxn modelId="{D5040F4F-5C86-40B7-8597-10629B9C966F}" type="presParOf" srcId="{C29F893E-195F-4E28-A790-B12BE112E8D3}" destId="{E4C57D77-6C4C-4441-9DDC-0725F6F26A41}" srcOrd="2" destOrd="0" presId="urn:microsoft.com/office/officeart/2008/layout/NameandTitleOrganizationalChart"/>
    <dgm:cxn modelId="{63F2B9A6-878C-4CD4-AD72-D8EEB38C5D0B}" type="presParOf" srcId="{DDEEA00B-EABD-4EE8-8C01-9E11AEF0E028}" destId="{60822698-C431-4284-88C1-3C5935F597C8}" srcOrd="1" destOrd="0" presId="urn:microsoft.com/office/officeart/2008/layout/NameandTitleOrganizationalChart"/>
    <dgm:cxn modelId="{27AD7D72-B981-4156-8C20-CC902F9F0BEE}" type="presParOf" srcId="{60822698-C431-4284-88C1-3C5935F597C8}" destId="{09EC9B4B-0A32-4A2A-A7B7-C167F1A12D5E}" srcOrd="0" destOrd="0" presId="urn:microsoft.com/office/officeart/2008/layout/NameandTitleOrganizationalChart"/>
    <dgm:cxn modelId="{522E2B3A-B6BE-4836-B67E-F6B0A3BC710F}" type="presParOf" srcId="{60822698-C431-4284-88C1-3C5935F597C8}" destId="{A1B6730A-F34B-4DA7-BCB3-4072ABFE4970}" srcOrd="1" destOrd="0" presId="urn:microsoft.com/office/officeart/2008/layout/NameandTitleOrganizationalChart"/>
    <dgm:cxn modelId="{6150B78E-20B8-4A62-BC4B-5CF4A2836B6D}" type="presParOf" srcId="{A1B6730A-F34B-4DA7-BCB3-4072ABFE4970}" destId="{3F60CA4A-304A-479B-8007-079AF8502557}" srcOrd="0" destOrd="0" presId="urn:microsoft.com/office/officeart/2008/layout/NameandTitleOrganizationalChart"/>
    <dgm:cxn modelId="{981AC30F-CF04-409C-B8E1-B5F5D521457B}" type="presParOf" srcId="{3F60CA4A-304A-479B-8007-079AF8502557}" destId="{7E11E51D-BB1B-43FD-A579-666177609AD8}" srcOrd="0" destOrd="0" presId="urn:microsoft.com/office/officeart/2008/layout/NameandTitleOrganizationalChart"/>
    <dgm:cxn modelId="{8E253AA6-DACF-4BDF-9CE8-04D483D9569C}" type="presParOf" srcId="{3F60CA4A-304A-479B-8007-079AF8502557}" destId="{BCEC572D-8962-41C5-BB10-B879AFE63C22}" srcOrd="1" destOrd="0" presId="urn:microsoft.com/office/officeart/2008/layout/NameandTitleOrganizationalChart"/>
    <dgm:cxn modelId="{8B132357-CE01-45F6-9DE6-56CAE8C59297}" type="presParOf" srcId="{3F60CA4A-304A-479B-8007-079AF8502557}" destId="{FF50CE29-2B7A-4D0D-A954-8064C6B20D16}" srcOrd="2" destOrd="0" presId="urn:microsoft.com/office/officeart/2008/layout/NameandTitleOrganizationalChart"/>
    <dgm:cxn modelId="{36D2838B-F64F-4727-B821-CD8F2D1F329D}" type="presParOf" srcId="{A1B6730A-F34B-4DA7-BCB3-4072ABFE4970}" destId="{92CCEBD1-60CF-42E5-A7D6-8BF139ECF8D4}" srcOrd="1" destOrd="0" presId="urn:microsoft.com/office/officeart/2008/layout/NameandTitleOrganizationalChart"/>
    <dgm:cxn modelId="{2A115FF7-59B1-4666-82C7-06A0B4994A14}" type="presParOf" srcId="{A1B6730A-F34B-4DA7-BCB3-4072ABFE4970}" destId="{D43A0438-864A-4BA9-9631-7B6AF58DC5E5}" srcOrd="2" destOrd="0" presId="urn:microsoft.com/office/officeart/2008/layout/NameandTitleOrganizationalChart"/>
    <dgm:cxn modelId="{E9E80948-0F1B-41A5-BF27-BE9B36D97A55}" type="presParOf" srcId="{60822698-C431-4284-88C1-3C5935F597C8}" destId="{76154B86-BAA9-4560-BC66-50D830F597AB}" srcOrd="2" destOrd="0" presId="urn:microsoft.com/office/officeart/2008/layout/NameandTitleOrganizationalChart"/>
    <dgm:cxn modelId="{84AA497D-EAB0-4F4F-8716-52AD7586B809}" type="presParOf" srcId="{60822698-C431-4284-88C1-3C5935F597C8}" destId="{C47EFBF4-C75C-4BD0-B6A3-91F54FB69B9C}" srcOrd="3" destOrd="0" presId="urn:microsoft.com/office/officeart/2008/layout/NameandTitleOrganizationalChart"/>
    <dgm:cxn modelId="{9BEF0606-5C57-4766-BB97-B55E57AA61DC}" type="presParOf" srcId="{C47EFBF4-C75C-4BD0-B6A3-91F54FB69B9C}" destId="{B2D1A37F-60DE-4932-94EC-48B5B81CE528}" srcOrd="0" destOrd="0" presId="urn:microsoft.com/office/officeart/2008/layout/NameandTitleOrganizationalChart"/>
    <dgm:cxn modelId="{454E7ADA-F32F-478F-A5E2-3996CBA071C0}" type="presParOf" srcId="{B2D1A37F-60DE-4932-94EC-48B5B81CE528}" destId="{88214422-C524-4822-9062-C549F0FC2F89}" srcOrd="0" destOrd="0" presId="urn:microsoft.com/office/officeart/2008/layout/NameandTitleOrganizationalChart"/>
    <dgm:cxn modelId="{3E7C0371-30C7-4AEF-9E4C-3687188E9024}" type="presParOf" srcId="{B2D1A37F-60DE-4932-94EC-48B5B81CE528}" destId="{7C9CB652-4894-472F-A1E0-E31CEB4E1164}" srcOrd="1" destOrd="0" presId="urn:microsoft.com/office/officeart/2008/layout/NameandTitleOrganizationalChart"/>
    <dgm:cxn modelId="{1362D8D8-1686-490F-8B9F-37B4D208D720}" type="presParOf" srcId="{B2D1A37F-60DE-4932-94EC-48B5B81CE528}" destId="{569431FA-3A44-4DC2-9D64-3328C7493533}" srcOrd="2" destOrd="0" presId="urn:microsoft.com/office/officeart/2008/layout/NameandTitleOrganizationalChart"/>
    <dgm:cxn modelId="{FE753F8E-A1F8-4903-BE55-174C29A37804}" type="presParOf" srcId="{C47EFBF4-C75C-4BD0-B6A3-91F54FB69B9C}" destId="{E4F6D661-D88C-412F-830D-71FE3DB4579D}" srcOrd="1" destOrd="0" presId="urn:microsoft.com/office/officeart/2008/layout/NameandTitleOrganizationalChart"/>
    <dgm:cxn modelId="{536AC262-94C2-41EC-A70D-80873D5081C6}" type="presParOf" srcId="{C47EFBF4-C75C-4BD0-B6A3-91F54FB69B9C}" destId="{CEB278AB-2686-45D5-B548-5A07C0A306B7}" srcOrd="2" destOrd="0" presId="urn:microsoft.com/office/officeart/2008/layout/NameandTitleOrganizationalChart"/>
    <dgm:cxn modelId="{11D48BF3-43BD-4F7A-9CBC-3142A7E14229}" type="presParOf" srcId="{DDEEA00B-EABD-4EE8-8C01-9E11AEF0E028}" destId="{59F29383-132E-4735-80F2-5F3AC2FE2267}" srcOrd="2" destOrd="0" presId="urn:microsoft.com/office/officeart/2008/layout/NameandTitleOrganizationalChart"/>
    <dgm:cxn modelId="{9CF0B217-190F-4D86-BCD0-FAD374B11D8B}" type="presParOf" srcId="{15EB7D5E-FB4B-463E-9FB7-297C17C89012}" destId="{77630151-C1FC-4964-B239-0B4A5DC2FE27}" srcOrd="2" destOrd="0" presId="urn:microsoft.com/office/officeart/2008/layout/NameandTitleOrganizationalChart"/>
    <dgm:cxn modelId="{944CBE13-6527-4B34-BD81-4B086D2FE682}" type="presParOf" srcId="{15EB7D5E-FB4B-463E-9FB7-297C17C89012}" destId="{E08D5D10-101E-4399-92BF-68382CC95922}" srcOrd="3" destOrd="0" presId="urn:microsoft.com/office/officeart/2008/layout/NameandTitleOrganizationalChart"/>
    <dgm:cxn modelId="{EA405F7B-A473-4D46-BF25-214730A18621}" type="presParOf" srcId="{E08D5D10-101E-4399-92BF-68382CC95922}" destId="{4452CA59-15CB-4C2D-B55B-96C91A534EDE}" srcOrd="0" destOrd="0" presId="urn:microsoft.com/office/officeart/2008/layout/NameandTitleOrganizationalChart"/>
    <dgm:cxn modelId="{AF0DE957-F9F0-4D9C-BF31-3C4FEE4AB1D1}" type="presParOf" srcId="{4452CA59-15CB-4C2D-B55B-96C91A534EDE}" destId="{BE954093-5A84-497E-B272-A8F5010D034D}" srcOrd="0" destOrd="0" presId="urn:microsoft.com/office/officeart/2008/layout/NameandTitleOrganizationalChart"/>
    <dgm:cxn modelId="{95D519F0-CE0A-4CA5-BF5B-4F9C25943C00}" type="presParOf" srcId="{4452CA59-15CB-4C2D-B55B-96C91A534EDE}" destId="{7F62D845-FCF2-4F3C-8A29-BAEF2FFE40F4}" srcOrd="1" destOrd="0" presId="urn:microsoft.com/office/officeart/2008/layout/NameandTitleOrganizationalChart"/>
    <dgm:cxn modelId="{65CE9621-EF3A-48E4-B1A1-1EDC282188E8}" type="presParOf" srcId="{4452CA59-15CB-4C2D-B55B-96C91A534EDE}" destId="{D4DC983C-B60A-4BF0-B7C1-4963632E0DA9}" srcOrd="2" destOrd="0" presId="urn:microsoft.com/office/officeart/2008/layout/NameandTitleOrganizationalChart"/>
    <dgm:cxn modelId="{DD73E5B3-20D4-4A54-A8DB-598A72D1AC1B}" type="presParOf" srcId="{E08D5D10-101E-4399-92BF-68382CC95922}" destId="{70BBBAC2-8971-4052-920E-2CFA5D49C55A}" srcOrd="1" destOrd="0" presId="urn:microsoft.com/office/officeart/2008/layout/NameandTitleOrganizationalChart"/>
    <dgm:cxn modelId="{4592A1CD-B001-40DE-A272-AB4FB283198D}" type="presParOf" srcId="{E08D5D10-101E-4399-92BF-68382CC95922}" destId="{781483D1-25FC-4AB7-AD83-8565D06CBDAA}" srcOrd="2" destOrd="0" presId="urn:microsoft.com/office/officeart/2008/layout/NameandTitleOrganizationalChart"/>
    <dgm:cxn modelId="{E51CA12D-7C51-41F4-8382-E8AB825681F7}" type="presParOf" srcId="{15EB7D5E-FB4B-463E-9FB7-297C17C89012}" destId="{2C2D0FD3-45E7-416B-A926-AA9CD8990A57}" srcOrd="4" destOrd="0" presId="urn:microsoft.com/office/officeart/2008/layout/NameandTitleOrganizationalChart"/>
    <dgm:cxn modelId="{5D370A53-A610-48B5-9783-66C99B4BCDD2}" type="presParOf" srcId="{15EB7D5E-FB4B-463E-9FB7-297C17C89012}" destId="{E8641E7D-7F2A-4A1A-9355-A9444FBFEA06}" srcOrd="5" destOrd="0" presId="urn:microsoft.com/office/officeart/2008/layout/NameandTitleOrganizationalChart"/>
    <dgm:cxn modelId="{47F94FAC-5DFE-4C70-A44D-2F996EE48DAC}" type="presParOf" srcId="{E8641E7D-7F2A-4A1A-9355-A9444FBFEA06}" destId="{967112E4-85C4-4167-B4D1-7AE3D8E3E245}" srcOrd="0" destOrd="0" presId="urn:microsoft.com/office/officeart/2008/layout/NameandTitleOrganizationalChart"/>
    <dgm:cxn modelId="{7ADFA123-7697-4DCC-839E-B7B44ED08463}" type="presParOf" srcId="{967112E4-85C4-4167-B4D1-7AE3D8E3E245}" destId="{C652F262-A290-44CE-8E75-D2352F3B8CA3}" srcOrd="0" destOrd="0" presId="urn:microsoft.com/office/officeart/2008/layout/NameandTitleOrganizationalChart"/>
    <dgm:cxn modelId="{14F7E6C6-1A2F-4837-A59B-DFBA5D15E8C4}" type="presParOf" srcId="{967112E4-85C4-4167-B4D1-7AE3D8E3E245}" destId="{ED9BDC6A-CA18-4CE1-B6E4-A6E4F86B1CC7}" srcOrd="1" destOrd="0" presId="urn:microsoft.com/office/officeart/2008/layout/NameandTitleOrganizationalChart"/>
    <dgm:cxn modelId="{5FC60B42-2D97-4D83-8D63-6AC6C9D31301}" type="presParOf" srcId="{967112E4-85C4-4167-B4D1-7AE3D8E3E245}" destId="{A16A2C83-5763-4740-B832-A5D313FF1BE4}" srcOrd="2" destOrd="0" presId="urn:microsoft.com/office/officeart/2008/layout/NameandTitleOrganizationalChart"/>
    <dgm:cxn modelId="{B6DC1F8F-53AC-4B1D-B180-2387220D8AFB}" type="presParOf" srcId="{E8641E7D-7F2A-4A1A-9355-A9444FBFEA06}" destId="{B3FE01A4-08C2-4039-82FC-73A7DCDA0B31}" srcOrd="1" destOrd="0" presId="urn:microsoft.com/office/officeart/2008/layout/NameandTitleOrganizationalChart"/>
    <dgm:cxn modelId="{DAFFF36F-53D2-4BD8-9CF9-8BFFA0E4B309}" type="presParOf" srcId="{E8641E7D-7F2A-4A1A-9355-A9444FBFEA06}" destId="{82A13DE6-A54B-4B47-B0F8-E8D748BCE8B6}" srcOrd="2" destOrd="0" presId="urn:microsoft.com/office/officeart/2008/layout/NameandTitleOrganizationalChart"/>
    <dgm:cxn modelId="{D25B2BEB-966A-4B2D-AE1D-96BC8DDD85F3}" type="presParOf" srcId="{15EB7D5E-FB4B-463E-9FB7-297C17C89012}" destId="{5A8499BE-BB3F-4E27-82A0-795D62C6751F}" srcOrd="6" destOrd="0" presId="urn:microsoft.com/office/officeart/2008/layout/NameandTitleOrganizationalChart"/>
    <dgm:cxn modelId="{8BA9C4F8-81E6-4468-9966-8BCA50361A10}" type="presParOf" srcId="{15EB7D5E-FB4B-463E-9FB7-297C17C89012}" destId="{BD767EAB-6110-454D-B86A-528FA6D735D9}" srcOrd="7" destOrd="0" presId="urn:microsoft.com/office/officeart/2008/layout/NameandTitleOrganizationalChart"/>
    <dgm:cxn modelId="{34EAE0FF-2880-401E-BA0A-F9081D943768}" type="presParOf" srcId="{BD767EAB-6110-454D-B86A-528FA6D735D9}" destId="{2DA0D4AE-1BEC-4B55-BB6F-88E93CF210FB}" srcOrd="0" destOrd="0" presId="urn:microsoft.com/office/officeart/2008/layout/NameandTitleOrganizationalChart"/>
    <dgm:cxn modelId="{FE2F14A0-FE6A-4017-8BD3-4B391C750526}" type="presParOf" srcId="{2DA0D4AE-1BEC-4B55-BB6F-88E93CF210FB}" destId="{CF4BD19C-B03C-442D-855E-075ACE57DF3B}" srcOrd="0" destOrd="0" presId="urn:microsoft.com/office/officeart/2008/layout/NameandTitleOrganizationalChart"/>
    <dgm:cxn modelId="{82BEDD45-81F8-412F-B942-1D7FF2803F87}" type="presParOf" srcId="{2DA0D4AE-1BEC-4B55-BB6F-88E93CF210FB}" destId="{56E2CBB0-1E39-4838-A1BF-AAFE475ADE8D}" srcOrd="1" destOrd="0" presId="urn:microsoft.com/office/officeart/2008/layout/NameandTitleOrganizationalChart"/>
    <dgm:cxn modelId="{5039C2EE-8B88-4229-9B58-776300012258}" type="presParOf" srcId="{2DA0D4AE-1BEC-4B55-BB6F-88E93CF210FB}" destId="{70B6408D-427F-47DE-8C7E-4379074D6EBB}" srcOrd="2" destOrd="0" presId="urn:microsoft.com/office/officeart/2008/layout/NameandTitleOrganizationalChart"/>
    <dgm:cxn modelId="{23B746F5-4FC1-4D68-B043-CE017A3A970E}" type="presParOf" srcId="{BD767EAB-6110-454D-B86A-528FA6D735D9}" destId="{A2EFFC88-0A39-40B4-B2AF-F8C4B152496D}" srcOrd="1" destOrd="0" presId="urn:microsoft.com/office/officeart/2008/layout/NameandTitleOrganizationalChart"/>
    <dgm:cxn modelId="{3FB699A1-2B59-49D6-AE45-0D7D94100787}" type="presParOf" srcId="{BD767EAB-6110-454D-B86A-528FA6D735D9}" destId="{16C15006-ABC5-48FB-91B6-F5C8A6A5FDA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658DC4-A565-4043-A6BF-14F6EA67DF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6767A-C190-4555-9CC1-FAB149889987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E15C5054-36AA-4F05-AF2C-D9188AD10AB9}" type="parTrans" cxnId="{A3E987DF-7C60-408E-8D73-2B67A5F5DE26}">
      <dgm:prSet/>
      <dgm:spPr/>
      <dgm:t>
        <a:bodyPr/>
        <a:lstStyle/>
        <a:p>
          <a:endParaRPr lang="en-US"/>
        </a:p>
      </dgm:t>
    </dgm:pt>
    <dgm:pt modelId="{5485D0C5-C548-4EF5-AF6F-14BFB4D44EA9}" type="sibTrans" cxnId="{A3E987DF-7C60-408E-8D73-2B67A5F5DE26}">
      <dgm:prSet/>
      <dgm:spPr/>
      <dgm:t>
        <a:bodyPr/>
        <a:lstStyle/>
        <a:p>
          <a:r>
            <a:rPr lang="es-MX" dirty="0" smtClean="0"/>
            <a:t>Edgar Ceballos</a:t>
          </a:r>
          <a:endParaRPr lang="en-US" dirty="0"/>
        </a:p>
      </dgm:t>
    </dgm:pt>
    <dgm:pt modelId="{F7DAFAD0-233E-414E-AA14-0D95D8B26F5A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887A05F-BE64-41CD-95B6-6C311E8B251D}" type="parTrans" cxnId="{629F1B69-805C-4778-9D0B-4A41F5690F98}">
      <dgm:prSet/>
      <dgm:spPr/>
      <dgm:t>
        <a:bodyPr/>
        <a:lstStyle/>
        <a:p>
          <a:endParaRPr lang="en-US"/>
        </a:p>
      </dgm:t>
    </dgm:pt>
    <dgm:pt modelId="{DCBB55E0-1103-4B57-81B9-BD7B66173026}" type="sibTrans" cxnId="{629F1B69-805C-4778-9D0B-4A41F5690F98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2000" dirty="0" err="1" smtClean="0"/>
            <a:t>Kiara</a:t>
          </a:r>
          <a:r>
            <a:rPr lang="es-MX" sz="2000" dirty="0" smtClean="0"/>
            <a:t> Ríos</a:t>
          </a:r>
          <a:endParaRPr lang="en-US" sz="2000" dirty="0"/>
        </a:p>
      </dgm:t>
    </dgm:pt>
    <dgm:pt modelId="{296C5EA2-B293-4C91-8CC9-685D27A61A21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F73AB1E3-A499-4C33-8360-7A9C7D7B8F56}" type="parTrans" cxnId="{A27443A1-0AA3-4EFB-B063-8D5E5C0A5D90}">
      <dgm:prSet/>
      <dgm:spPr/>
      <dgm:t>
        <a:bodyPr/>
        <a:lstStyle/>
        <a:p>
          <a:endParaRPr lang="en-US"/>
        </a:p>
      </dgm:t>
    </dgm:pt>
    <dgm:pt modelId="{8A54A685-015B-498F-B0DE-15753A634466}" type="sibTrans" cxnId="{A27443A1-0AA3-4EFB-B063-8D5E5C0A5D90}">
      <dgm:prSet/>
      <dgm:spPr/>
      <dgm:t>
        <a:bodyPr/>
        <a:lstStyle/>
        <a:p>
          <a:r>
            <a:rPr lang="es-MX" dirty="0" smtClean="0"/>
            <a:t>Flora Alba Ríos</a:t>
          </a:r>
          <a:endParaRPr lang="en-US" dirty="0"/>
        </a:p>
      </dgm:t>
    </dgm:pt>
    <dgm:pt modelId="{FB0CE674-06BB-47D3-9D7E-21018E949CA8}" type="pres">
      <dgm:prSet presAssocID="{6C658DC4-A565-4043-A6BF-14F6EA67DF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63288F-DBF9-4FCC-8C21-D6C0C64C2E34}" type="pres">
      <dgm:prSet presAssocID="{2D66767A-C190-4555-9CC1-FAB149889987}" presName="hierRoot1" presStyleCnt="0">
        <dgm:presLayoutVars>
          <dgm:hierBranch val="init"/>
        </dgm:presLayoutVars>
      </dgm:prSet>
      <dgm:spPr/>
    </dgm:pt>
    <dgm:pt modelId="{82419228-B459-4B2D-9C02-0FDB4598878C}" type="pres">
      <dgm:prSet presAssocID="{2D66767A-C190-4555-9CC1-FAB149889987}" presName="rootComposite1" presStyleCnt="0"/>
      <dgm:spPr/>
    </dgm:pt>
    <dgm:pt modelId="{CB774433-4DCC-4FFC-90F0-2D6E9B235184}" type="pres">
      <dgm:prSet presAssocID="{2D66767A-C190-4555-9CC1-FAB149889987}" presName="rootText1" presStyleLbl="node0" presStyleIdx="0" presStyleCnt="1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AE8BB46-30C3-42E8-8CC5-E6807C56567B}" type="pres">
      <dgm:prSet presAssocID="{2D66767A-C190-4555-9CC1-FAB149889987}" presName="titleText1" presStyleLbl="fgAcc0" presStyleIdx="0" presStyleCnt="1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7B08B-D118-490F-96A3-18FED80ED78D}" type="pres">
      <dgm:prSet presAssocID="{2D66767A-C190-4555-9CC1-FAB149889987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1D657E-6A0B-40D2-9D5E-58E8B9E48C29}" type="pres">
      <dgm:prSet presAssocID="{2D66767A-C190-4555-9CC1-FAB149889987}" presName="hierChild2" presStyleCnt="0"/>
      <dgm:spPr/>
    </dgm:pt>
    <dgm:pt modelId="{57349092-E8C9-4FF1-A9B6-A9F935F1B571}" type="pres">
      <dgm:prSet presAssocID="{D887A05F-BE64-41CD-95B6-6C311E8B25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D25EBD0-4947-44AC-9C16-D6981769FB1F}" type="pres">
      <dgm:prSet presAssocID="{F7DAFAD0-233E-414E-AA14-0D95D8B26F5A}" presName="hierRoot2" presStyleCnt="0">
        <dgm:presLayoutVars>
          <dgm:hierBranch val="init"/>
        </dgm:presLayoutVars>
      </dgm:prSet>
      <dgm:spPr/>
    </dgm:pt>
    <dgm:pt modelId="{87DECC10-39C8-4BF8-AA24-335CA60F4D40}" type="pres">
      <dgm:prSet presAssocID="{F7DAFAD0-233E-414E-AA14-0D95D8B26F5A}" presName="rootComposite" presStyleCnt="0"/>
      <dgm:spPr/>
    </dgm:pt>
    <dgm:pt modelId="{B036D862-9491-42AE-821C-926DDF100999}" type="pres">
      <dgm:prSet presAssocID="{F7DAFAD0-233E-414E-AA14-0D95D8B26F5A}" presName="rootText" presStyleLbl="node1" presStyleIdx="0" presStyleCnt="2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5C87FB-AA01-47F3-A1F2-0F522436C8A4}" type="pres">
      <dgm:prSet presAssocID="{F7DAFAD0-233E-414E-AA14-0D95D8B26F5A}" presName="titleText2" presStyleLbl="fgAcc1" presStyleIdx="0" presStyleCnt="2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35D9817-B768-4162-AFB8-786826A797EB}" type="pres">
      <dgm:prSet presAssocID="{F7DAFAD0-233E-414E-AA14-0D95D8B26F5A}" presName="rootConnector" presStyleLbl="node2" presStyleIdx="0" presStyleCnt="0"/>
      <dgm:spPr/>
      <dgm:t>
        <a:bodyPr/>
        <a:lstStyle/>
        <a:p>
          <a:endParaRPr lang="en-US"/>
        </a:p>
      </dgm:t>
    </dgm:pt>
    <dgm:pt modelId="{8B378D74-CEAD-4ED4-B081-2F4373DA3316}" type="pres">
      <dgm:prSet presAssocID="{F7DAFAD0-233E-414E-AA14-0D95D8B26F5A}" presName="hierChild4" presStyleCnt="0"/>
      <dgm:spPr/>
    </dgm:pt>
    <dgm:pt modelId="{B0D891A6-FE3A-40C4-9454-AA057BCFB191}" type="pres">
      <dgm:prSet presAssocID="{F7DAFAD0-233E-414E-AA14-0D95D8B26F5A}" presName="hierChild5" presStyleCnt="0"/>
      <dgm:spPr/>
    </dgm:pt>
    <dgm:pt modelId="{16C68468-82A7-467C-99D5-133B6BBC7D70}" type="pres">
      <dgm:prSet presAssocID="{F73AB1E3-A499-4C33-8360-7A9C7D7B8F56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DE77C78-55D2-4522-8A64-08F933F07DD0}" type="pres">
      <dgm:prSet presAssocID="{296C5EA2-B293-4C91-8CC9-685D27A61A21}" presName="hierRoot2" presStyleCnt="0">
        <dgm:presLayoutVars>
          <dgm:hierBranch val="init"/>
        </dgm:presLayoutVars>
      </dgm:prSet>
      <dgm:spPr/>
    </dgm:pt>
    <dgm:pt modelId="{2DA40CB0-E926-4E5E-95C1-22D2A4DDF4DC}" type="pres">
      <dgm:prSet presAssocID="{296C5EA2-B293-4C91-8CC9-685D27A61A21}" presName="rootComposite" presStyleCnt="0"/>
      <dgm:spPr/>
    </dgm:pt>
    <dgm:pt modelId="{2BBEAE9B-2793-4005-9199-DB48B4B8726A}" type="pres">
      <dgm:prSet presAssocID="{296C5EA2-B293-4C91-8CC9-685D27A61A21}" presName="rootText" presStyleLbl="node1" presStyleIdx="1" presStyleCnt="2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FD2F4BF-1FDF-4BBE-86C9-135E458A7666}" type="pres">
      <dgm:prSet presAssocID="{296C5EA2-B293-4C91-8CC9-685D27A61A21}" presName="titleText2" presStyleLbl="fgAcc1" presStyleIdx="1" presStyleCnt="2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8EDB577-006E-4B1D-B815-860A02DC7A12}" type="pres">
      <dgm:prSet presAssocID="{296C5EA2-B293-4C91-8CC9-685D27A61A21}" presName="rootConnector" presStyleLbl="node2" presStyleIdx="0" presStyleCnt="0"/>
      <dgm:spPr/>
      <dgm:t>
        <a:bodyPr/>
        <a:lstStyle/>
        <a:p>
          <a:endParaRPr lang="en-US"/>
        </a:p>
      </dgm:t>
    </dgm:pt>
    <dgm:pt modelId="{5ADC0B2F-BAA5-4E0C-ACE0-908DE0B2BDCF}" type="pres">
      <dgm:prSet presAssocID="{296C5EA2-B293-4C91-8CC9-685D27A61A21}" presName="hierChild4" presStyleCnt="0"/>
      <dgm:spPr/>
    </dgm:pt>
    <dgm:pt modelId="{B8A2DA0F-A7F8-4C65-9EF4-8017B6D8201C}" type="pres">
      <dgm:prSet presAssocID="{296C5EA2-B293-4C91-8CC9-685D27A61A21}" presName="hierChild5" presStyleCnt="0"/>
      <dgm:spPr/>
    </dgm:pt>
    <dgm:pt modelId="{ED705427-6F9C-47F7-A5B3-50359AA1F544}" type="pres">
      <dgm:prSet presAssocID="{2D66767A-C190-4555-9CC1-FAB149889987}" presName="hierChild3" presStyleCnt="0"/>
      <dgm:spPr/>
    </dgm:pt>
  </dgm:ptLst>
  <dgm:cxnLst>
    <dgm:cxn modelId="{974E1829-B90A-423F-8917-F4C4A39AD1A3}" type="presOf" srcId="{2D66767A-C190-4555-9CC1-FAB149889987}" destId="{D227B08B-D118-490F-96A3-18FED80ED78D}" srcOrd="1" destOrd="0" presId="urn:microsoft.com/office/officeart/2008/layout/NameandTitleOrganizationalChart"/>
    <dgm:cxn modelId="{720F2AFA-30C4-4342-8862-1EEC16002D4D}" type="presOf" srcId="{D887A05F-BE64-41CD-95B6-6C311E8B251D}" destId="{57349092-E8C9-4FF1-A9B6-A9F935F1B571}" srcOrd="0" destOrd="0" presId="urn:microsoft.com/office/officeart/2008/layout/NameandTitleOrganizationalChart"/>
    <dgm:cxn modelId="{AF3574B0-D334-49FE-A016-4FE5F1D48D92}" type="presOf" srcId="{F73AB1E3-A499-4C33-8360-7A9C7D7B8F56}" destId="{16C68468-82A7-467C-99D5-133B6BBC7D70}" srcOrd="0" destOrd="0" presId="urn:microsoft.com/office/officeart/2008/layout/NameandTitleOrganizationalChart"/>
    <dgm:cxn modelId="{B57E9F96-BEF0-46AF-B091-3954C6809B60}" type="presOf" srcId="{2D66767A-C190-4555-9CC1-FAB149889987}" destId="{CB774433-4DCC-4FFC-90F0-2D6E9B235184}" srcOrd="0" destOrd="0" presId="urn:microsoft.com/office/officeart/2008/layout/NameandTitleOrganizationalChart"/>
    <dgm:cxn modelId="{947CE247-FCD9-4304-B0BA-772F38ABD2B9}" type="presOf" srcId="{296C5EA2-B293-4C91-8CC9-685D27A61A21}" destId="{58EDB577-006E-4B1D-B815-860A02DC7A12}" srcOrd="1" destOrd="0" presId="urn:microsoft.com/office/officeart/2008/layout/NameandTitleOrganizationalChart"/>
    <dgm:cxn modelId="{A3E987DF-7C60-408E-8D73-2B67A5F5DE26}" srcId="{6C658DC4-A565-4043-A6BF-14F6EA67DF8C}" destId="{2D66767A-C190-4555-9CC1-FAB149889987}" srcOrd="0" destOrd="0" parTransId="{E15C5054-36AA-4F05-AF2C-D9188AD10AB9}" sibTransId="{5485D0C5-C548-4EF5-AF6F-14BFB4D44EA9}"/>
    <dgm:cxn modelId="{A527E37D-2627-4B2D-BBDE-C529A0B1DA8B}" type="presOf" srcId="{6C658DC4-A565-4043-A6BF-14F6EA67DF8C}" destId="{FB0CE674-06BB-47D3-9D7E-21018E949CA8}" srcOrd="0" destOrd="0" presId="urn:microsoft.com/office/officeart/2008/layout/NameandTitleOrganizationalChart"/>
    <dgm:cxn modelId="{A27443A1-0AA3-4EFB-B063-8D5E5C0A5D90}" srcId="{2D66767A-C190-4555-9CC1-FAB149889987}" destId="{296C5EA2-B293-4C91-8CC9-685D27A61A21}" srcOrd="1" destOrd="0" parTransId="{F73AB1E3-A499-4C33-8360-7A9C7D7B8F56}" sibTransId="{8A54A685-015B-498F-B0DE-15753A634466}"/>
    <dgm:cxn modelId="{7EA0C8E8-647C-4D12-A503-886966124CAF}" type="presOf" srcId="{DCBB55E0-1103-4B57-81B9-BD7B66173026}" destId="{055C87FB-AA01-47F3-A1F2-0F522436C8A4}" srcOrd="0" destOrd="0" presId="urn:microsoft.com/office/officeart/2008/layout/NameandTitleOrganizationalChart"/>
    <dgm:cxn modelId="{629F1B69-805C-4778-9D0B-4A41F5690F98}" srcId="{2D66767A-C190-4555-9CC1-FAB149889987}" destId="{F7DAFAD0-233E-414E-AA14-0D95D8B26F5A}" srcOrd="0" destOrd="0" parTransId="{D887A05F-BE64-41CD-95B6-6C311E8B251D}" sibTransId="{DCBB55E0-1103-4B57-81B9-BD7B66173026}"/>
    <dgm:cxn modelId="{9B1A50D2-A9C3-49DD-B396-AFE8FF27F392}" type="presOf" srcId="{F7DAFAD0-233E-414E-AA14-0D95D8B26F5A}" destId="{B036D862-9491-42AE-821C-926DDF100999}" srcOrd="0" destOrd="0" presId="urn:microsoft.com/office/officeart/2008/layout/NameandTitleOrganizationalChart"/>
    <dgm:cxn modelId="{5750B24E-CCC7-4F7B-9BF7-EF3E7CA51E96}" type="presOf" srcId="{296C5EA2-B293-4C91-8CC9-685D27A61A21}" destId="{2BBEAE9B-2793-4005-9199-DB48B4B8726A}" srcOrd="0" destOrd="0" presId="urn:microsoft.com/office/officeart/2008/layout/NameandTitleOrganizationalChart"/>
    <dgm:cxn modelId="{3A44A554-32F9-428D-B0A9-C334C4A01EF6}" type="presOf" srcId="{8A54A685-015B-498F-B0DE-15753A634466}" destId="{3FD2F4BF-1FDF-4BBE-86C9-135E458A7666}" srcOrd="0" destOrd="0" presId="urn:microsoft.com/office/officeart/2008/layout/NameandTitleOrganizationalChart"/>
    <dgm:cxn modelId="{893D8ADC-6AEF-4A72-B4AC-2A0789C6B7D5}" type="presOf" srcId="{F7DAFAD0-233E-414E-AA14-0D95D8B26F5A}" destId="{E35D9817-B768-4162-AFB8-786826A797EB}" srcOrd="1" destOrd="0" presId="urn:microsoft.com/office/officeart/2008/layout/NameandTitleOrganizationalChart"/>
    <dgm:cxn modelId="{104B2548-4556-4E75-9E16-2A31FE547195}" type="presOf" srcId="{5485D0C5-C548-4EF5-AF6F-14BFB4D44EA9}" destId="{DAE8BB46-30C3-42E8-8CC5-E6807C56567B}" srcOrd="0" destOrd="0" presId="urn:microsoft.com/office/officeart/2008/layout/NameandTitleOrganizationalChart"/>
    <dgm:cxn modelId="{9736CCCE-F45A-4BE3-B46A-470B76009AA0}" type="presParOf" srcId="{FB0CE674-06BB-47D3-9D7E-21018E949CA8}" destId="{E163288F-DBF9-4FCC-8C21-D6C0C64C2E34}" srcOrd="0" destOrd="0" presId="urn:microsoft.com/office/officeart/2008/layout/NameandTitleOrganizationalChart"/>
    <dgm:cxn modelId="{E2F3B4C1-9D99-4D2F-8FD9-944741B1DF62}" type="presParOf" srcId="{E163288F-DBF9-4FCC-8C21-D6C0C64C2E34}" destId="{82419228-B459-4B2D-9C02-0FDB4598878C}" srcOrd="0" destOrd="0" presId="urn:microsoft.com/office/officeart/2008/layout/NameandTitleOrganizationalChart"/>
    <dgm:cxn modelId="{326F6BB2-DDC7-4133-AAEB-572224CE432E}" type="presParOf" srcId="{82419228-B459-4B2D-9C02-0FDB4598878C}" destId="{CB774433-4DCC-4FFC-90F0-2D6E9B235184}" srcOrd="0" destOrd="0" presId="urn:microsoft.com/office/officeart/2008/layout/NameandTitleOrganizationalChart"/>
    <dgm:cxn modelId="{1C9E0C49-D23E-429B-B59C-E2F56D7B04A4}" type="presParOf" srcId="{82419228-B459-4B2D-9C02-0FDB4598878C}" destId="{DAE8BB46-30C3-42E8-8CC5-E6807C56567B}" srcOrd="1" destOrd="0" presId="urn:microsoft.com/office/officeart/2008/layout/NameandTitleOrganizationalChart"/>
    <dgm:cxn modelId="{F481E061-F069-4DC6-96C5-7C8F4316B044}" type="presParOf" srcId="{82419228-B459-4B2D-9C02-0FDB4598878C}" destId="{D227B08B-D118-490F-96A3-18FED80ED78D}" srcOrd="2" destOrd="0" presId="urn:microsoft.com/office/officeart/2008/layout/NameandTitleOrganizationalChart"/>
    <dgm:cxn modelId="{82779CC9-297F-4A83-919C-CCD43A84C5CF}" type="presParOf" srcId="{E163288F-DBF9-4FCC-8C21-D6C0C64C2E34}" destId="{4E1D657E-6A0B-40D2-9D5E-58E8B9E48C29}" srcOrd="1" destOrd="0" presId="urn:microsoft.com/office/officeart/2008/layout/NameandTitleOrganizationalChart"/>
    <dgm:cxn modelId="{4DE66011-33B2-4A11-ADC0-3488863E9855}" type="presParOf" srcId="{4E1D657E-6A0B-40D2-9D5E-58E8B9E48C29}" destId="{57349092-E8C9-4FF1-A9B6-A9F935F1B571}" srcOrd="0" destOrd="0" presId="urn:microsoft.com/office/officeart/2008/layout/NameandTitleOrganizationalChart"/>
    <dgm:cxn modelId="{FFA378DC-6211-4639-88B1-ABC3E996D565}" type="presParOf" srcId="{4E1D657E-6A0B-40D2-9D5E-58E8B9E48C29}" destId="{4D25EBD0-4947-44AC-9C16-D6981769FB1F}" srcOrd="1" destOrd="0" presId="urn:microsoft.com/office/officeart/2008/layout/NameandTitleOrganizationalChart"/>
    <dgm:cxn modelId="{A5986C9E-3334-4A43-A4B3-7890E62D074E}" type="presParOf" srcId="{4D25EBD0-4947-44AC-9C16-D6981769FB1F}" destId="{87DECC10-39C8-4BF8-AA24-335CA60F4D40}" srcOrd="0" destOrd="0" presId="urn:microsoft.com/office/officeart/2008/layout/NameandTitleOrganizationalChart"/>
    <dgm:cxn modelId="{D18C6F0A-8237-4CB7-808B-DE901614000E}" type="presParOf" srcId="{87DECC10-39C8-4BF8-AA24-335CA60F4D40}" destId="{B036D862-9491-42AE-821C-926DDF100999}" srcOrd="0" destOrd="0" presId="urn:microsoft.com/office/officeart/2008/layout/NameandTitleOrganizationalChart"/>
    <dgm:cxn modelId="{66CA8860-D122-434C-AE83-3EE424F97036}" type="presParOf" srcId="{87DECC10-39C8-4BF8-AA24-335CA60F4D40}" destId="{055C87FB-AA01-47F3-A1F2-0F522436C8A4}" srcOrd="1" destOrd="0" presId="urn:microsoft.com/office/officeart/2008/layout/NameandTitleOrganizationalChart"/>
    <dgm:cxn modelId="{4CD811C5-E98C-44CC-8132-79D97B6734BF}" type="presParOf" srcId="{87DECC10-39C8-4BF8-AA24-335CA60F4D40}" destId="{E35D9817-B768-4162-AFB8-786826A797EB}" srcOrd="2" destOrd="0" presId="urn:microsoft.com/office/officeart/2008/layout/NameandTitleOrganizationalChart"/>
    <dgm:cxn modelId="{E9F746C3-DF6C-4647-9EDD-41B6B7ED881C}" type="presParOf" srcId="{4D25EBD0-4947-44AC-9C16-D6981769FB1F}" destId="{8B378D74-CEAD-4ED4-B081-2F4373DA3316}" srcOrd="1" destOrd="0" presId="urn:microsoft.com/office/officeart/2008/layout/NameandTitleOrganizationalChart"/>
    <dgm:cxn modelId="{35FF114F-38F8-4C1C-92D1-9FD330A39ED4}" type="presParOf" srcId="{4D25EBD0-4947-44AC-9C16-D6981769FB1F}" destId="{B0D891A6-FE3A-40C4-9454-AA057BCFB191}" srcOrd="2" destOrd="0" presId="urn:microsoft.com/office/officeart/2008/layout/NameandTitleOrganizationalChart"/>
    <dgm:cxn modelId="{732C9549-174E-4673-BB78-2151C8A18DAD}" type="presParOf" srcId="{4E1D657E-6A0B-40D2-9D5E-58E8B9E48C29}" destId="{16C68468-82A7-467C-99D5-133B6BBC7D70}" srcOrd="2" destOrd="0" presId="urn:microsoft.com/office/officeart/2008/layout/NameandTitleOrganizationalChart"/>
    <dgm:cxn modelId="{6C93C237-809D-439D-A456-BE10DA68B2CD}" type="presParOf" srcId="{4E1D657E-6A0B-40D2-9D5E-58E8B9E48C29}" destId="{4DE77C78-55D2-4522-8A64-08F933F07DD0}" srcOrd="3" destOrd="0" presId="urn:microsoft.com/office/officeart/2008/layout/NameandTitleOrganizationalChart"/>
    <dgm:cxn modelId="{81300107-D800-44E1-9FAC-1F33EC594232}" type="presParOf" srcId="{4DE77C78-55D2-4522-8A64-08F933F07DD0}" destId="{2DA40CB0-E926-4E5E-95C1-22D2A4DDF4DC}" srcOrd="0" destOrd="0" presId="urn:microsoft.com/office/officeart/2008/layout/NameandTitleOrganizationalChart"/>
    <dgm:cxn modelId="{6E3C099D-E843-4C54-965D-377DCA418599}" type="presParOf" srcId="{2DA40CB0-E926-4E5E-95C1-22D2A4DDF4DC}" destId="{2BBEAE9B-2793-4005-9199-DB48B4B8726A}" srcOrd="0" destOrd="0" presId="urn:microsoft.com/office/officeart/2008/layout/NameandTitleOrganizationalChart"/>
    <dgm:cxn modelId="{920610CF-4FC6-4EA1-A59C-4553600E382B}" type="presParOf" srcId="{2DA40CB0-E926-4E5E-95C1-22D2A4DDF4DC}" destId="{3FD2F4BF-1FDF-4BBE-86C9-135E458A7666}" srcOrd="1" destOrd="0" presId="urn:microsoft.com/office/officeart/2008/layout/NameandTitleOrganizationalChart"/>
    <dgm:cxn modelId="{2D2F98CC-0457-4A30-A610-6809576A4E1F}" type="presParOf" srcId="{2DA40CB0-E926-4E5E-95C1-22D2A4DDF4DC}" destId="{58EDB577-006E-4B1D-B815-860A02DC7A12}" srcOrd="2" destOrd="0" presId="urn:microsoft.com/office/officeart/2008/layout/NameandTitleOrganizationalChart"/>
    <dgm:cxn modelId="{0F20B9B8-F8C9-43DD-8D1F-244D3B0DD938}" type="presParOf" srcId="{4DE77C78-55D2-4522-8A64-08F933F07DD0}" destId="{5ADC0B2F-BAA5-4E0C-ACE0-908DE0B2BDCF}" srcOrd="1" destOrd="0" presId="urn:microsoft.com/office/officeart/2008/layout/NameandTitleOrganizationalChart"/>
    <dgm:cxn modelId="{4DA02421-1099-433B-B517-377162240DAA}" type="presParOf" srcId="{4DE77C78-55D2-4522-8A64-08F933F07DD0}" destId="{B8A2DA0F-A7F8-4C65-9EF4-8017B6D8201C}" srcOrd="2" destOrd="0" presId="urn:microsoft.com/office/officeart/2008/layout/NameandTitleOrganizationalChart"/>
    <dgm:cxn modelId="{D3D4E80B-687C-47DD-9D11-81B5B13E9B24}" type="presParOf" srcId="{E163288F-DBF9-4FCC-8C21-D6C0C64C2E34}" destId="{ED705427-6F9C-47F7-A5B3-50359AA1F54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658DC4-A565-4043-A6BF-14F6EA67DF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6767A-C190-4555-9CC1-FAB149889987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E15C5054-36AA-4F05-AF2C-D9188AD10AB9}" type="parTrans" cxnId="{A3E987DF-7C60-408E-8D73-2B67A5F5DE26}">
      <dgm:prSet/>
      <dgm:spPr/>
      <dgm:t>
        <a:bodyPr/>
        <a:lstStyle/>
        <a:p>
          <a:endParaRPr lang="en-US"/>
        </a:p>
      </dgm:t>
    </dgm:pt>
    <dgm:pt modelId="{5485D0C5-C548-4EF5-AF6F-14BFB4D44EA9}" type="sibTrans" cxnId="{A3E987DF-7C60-408E-8D73-2B67A5F5DE26}">
      <dgm:prSet/>
      <dgm:spPr/>
      <dgm:t>
        <a:bodyPr/>
        <a:lstStyle/>
        <a:p>
          <a:r>
            <a:rPr lang="es-MX" dirty="0" smtClean="0"/>
            <a:t>Gaudencio </a:t>
          </a:r>
          <a:r>
            <a:rPr lang="es-MX" dirty="0" err="1" smtClean="0"/>
            <a:t>Atayde</a:t>
          </a:r>
          <a:endParaRPr lang="en-US" dirty="0"/>
        </a:p>
      </dgm:t>
    </dgm:pt>
    <dgm:pt modelId="{F7DAFAD0-233E-414E-AA14-0D95D8B26F5A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887A05F-BE64-41CD-95B6-6C311E8B251D}" type="parTrans" cxnId="{629F1B69-805C-4778-9D0B-4A41F5690F98}">
      <dgm:prSet/>
      <dgm:spPr/>
      <dgm:t>
        <a:bodyPr/>
        <a:lstStyle/>
        <a:p>
          <a:endParaRPr lang="en-US"/>
        </a:p>
      </dgm:t>
    </dgm:pt>
    <dgm:pt modelId="{DCBB55E0-1103-4B57-81B9-BD7B66173026}" type="sibTrans" cxnId="{629F1B69-805C-4778-9D0B-4A41F5690F98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2000" dirty="0" smtClean="0"/>
            <a:t>Norma Alarcón</a:t>
          </a:r>
          <a:endParaRPr lang="en-US" sz="2000" dirty="0"/>
        </a:p>
      </dgm:t>
    </dgm:pt>
    <dgm:pt modelId="{296C5EA2-B293-4C91-8CC9-685D27A61A21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F73AB1E3-A499-4C33-8360-7A9C7D7B8F56}" type="parTrans" cxnId="{A27443A1-0AA3-4EFB-B063-8D5E5C0A5D90}">
      <dgm:prSet/>
      <dgm:spPr/>
      <dgm:t>
        <a:bodyPr/>
        <a:lstStyle/>
        <a:p>
          <a:endParaRPr lang="en-US"/>
        </a:p>
      </dgm:t>
    </dgm:pt>
    <dgm:pt modelId="{8A54A685-015B-498F-B0DE-15753A634466}" type="sibTrans" cxnId="{A27443A1-0AA3-4EFB-B063-8D5E5C0A5D90}">
      <dgm:prSet/>
      <dgm:spPr/>
      <dgm:t>
        <a:bodyPr/>
        <a:lstStyle/>
        <a:p>
          <a:r>
            <a:rPr lang="es-MX" dirty="0" smtClean="0"/>
            <a:t>Brenda Rodríguez</a:t>
          </a:r>
          <a:endParaRPr lang="en-US" dirty="0"/>
        </a:p>
      </dgm:t>
    </dgm:pt>
    <dgm:pt modelId="{FB0CE674-06BB-47D3-9D7E-21018E949CA8}" type="pres">
      <dgm:prSet presAssocID="{6C658DC4-A565-4043-A6BF-14F6EA67DF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63288F-DBF9-4FCC-8C21-D6C0C64C2E34}" type="pres">
      <dgm:prSet presAssocID="{2D66767A-C190-4555-9CC1-FAB149889987}" presName="hierRoot1" presStyleCnt="0">
        <dgm:presLayoutVars>
          <dgm:hierBranch val="init"/>
        </dgm:presLayoutVars>
      </dgm:prSet>
      <dgm:spPr/>
    </dgm:pt>
    <dgm:pt modelId="{82419228-B459-4B2D-9C02-0FDB4598878C}" type="pres">
      <dgm:prSet presAssocID="{2D66767A-C190-4555-9CC1-FAB149889987}" presName="rootComposite1" presStyleCnt="0"/>
      <dgm:spPr/>
    </dgm:pt>
    <dgm:pt modelId="{CB774433-4DCC-4FFC-90F0-2D6E9B235184}" type="pres">
      <dgm:prSet presAssocID="{2D66767A-C190-4555-9CC1-FAB149889987}" presName="rootText1" presStyleLbl="node0" presStyleIdx="0" presStyleCnt="1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AE8BB46-30C3-42E8-8CC5-E6807C56567B}" type="pres">
      <dgm:prSet presAssocID="{2D66767A-C190-4555-9CC1-FAB149889987}" presName="titleText1" presStyleLbl="fgAcc0" presStyleIdx="0" presStyleCnt="1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7B08B-D118-490F-96A3-18FED80ED78D}" type="pres">
      <dgm:prSet presAssocID="{2D66767A-C190-4555-9CC1-FAB149889987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1D657E-6A0B-40D2-9D5E-58E8B9E48C29}" type="pres">
      <dgm:prSet presAssocID="{2D66767A-C190-4555-9CC1-FAB149889987}" presName="hierChild2" presStyleCnt="0"/>
      <dgm:spPr/>
    </dgm:pt>
    <dgm:pt modelId="{57349092-E8C9-4FF1-A9B6-A9F935F1B571}" type="pres">
      <dgm:prSet presAssocID="{D887A05F-BE64-41CD-95B6-6C311E8B25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D25EBD0-4947-44AC-9C16-D6981769FB1F}" type="pres">
      <dgm:prSet presAssocID="{F7DAFAD0-233E-414E-AA14-0D95D8B26F5A}" presName="hierRoot2" presStyleCnt="0">
        <dgm:presLayoutVars>
          <dgm:hierBranch val="init"/>
        </dgm:presLayoutVars>
      </dgm:prSet>
      <dgm:spPr/>
    </dgm:pt>
    <dgm:pt modelId="{87DECC10-39C8-4BF8-AA24-335CA60F4D40}" type="pres">
      <dgm:prSet presAssocID="{F7DAFAD0-233E-414E-AA14-0D95D8B26F5A}" presName="rootComposite" presStyleCnt="0"/>
      <dgm:spPr/>
    </dgm:pt>
    <dgm:pt modelId="{B036D862-9491-42AE-821C-926DDF100999}" type="pres">
      <dgm:prSet presAssocID="{F7DAFAD0-233E-414E-AA14-0D95D8B26F5A}" presName="rootText" presStyleLbl="node1" presStyleIdx="0" presStyleCnt="2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5C87FB-AA01-47F3-A1F2-0F522436C8A4}" type="pres">
      <dgm:prSet presAssocID="{F7DAFAD0-233E-414E-AA14-0D95D8B26F5A}" presName="titleText2" presStyleLbl="fgAcc1" presStyleIdx="0" presStyleCnt="2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35D9817-B768-4162-AFB8-786826A797EB}" type="pres">
      <dgm:prSet presAssocID="{F7DAFAD0-233E-414E-AA14-0D95D8B26F5A}" presName="rootConnector" presStyleLbl="node2" presStyleIdx="0" presStyleCnt="0"/>
      <dgm:spPr/>
      <dgm:t>
        <a:bodyPr/>
        <a:lstStyle/>
        <a:p>
          <a:endParaRPr lang="en-US"/>
        </a:p>
      </dgm:t>
    </dgm:pt>
    <dgm:pt modelId="{8B378D74-CEAD-4ED4-B081-2F4373DA3316}" type="pres">
      <dgm:prSet presAssocID="{F7DAFAD0-233E-414E-AA14-0D95D8B26F5A}" presName="hierChild4" presStyleCnt="0"/>
      <dgm:spPr/>
    </dgm:pt>
    <dgm:pt modelId="{B0D891A6-FE3A-40C4-9454-AA057BCFB191}" type="pres">
      <dgm:prSet presAssocID="{F7DAFAD0-233E-414E-AA14-0D95D8B26F5A}" presName="hierChild5" presStyleCnt="0"/>
      <dgm:spPr/>
    </dgm:pt>
    <dgm:pt modelId="{16C68468-82A7-467C-99D5-133B6BBC7D70}" type="pres">
      <dgm:prSet presAssocID="{F73AB1E3-A499-4C33-8360-7A9C7D7B8F56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DE77C78-55D2-4522-8A64-08F933F07DD0}" type="pres">
      <dgm:prSet presAssocID="{296C5EA2-B293-4C91-8CC9-685D27A61A21}" presName="hierRoot2" presStyleCnt="0">
        <dgm:presLayoutVars>
          <dgm:hierBranch val="init"/>
        </dgm:presLayoutVars>
      </dgm:prSet>
      <dgm:spPr/>
    </dgm:pt>
    <dgm:pt modelId="{2DA40CB0-E926-4E5E-95C1-22D2A4DDF4DC}" type="pres">
      <dgm:prSet presAssocID="{296C5EA2-B293-4C91-8CC9-685D27A61A21}" presName="rootComposite" presStyleCnt="0"/>
      <dgm:spPr/>
    </dgm:pt>
    <dgm:pt modelId="{2BBEAE9B-2793-4005-9199-DB48B4B8726A}" type="pres">
      <dgm:prSet presAssocID="{296C5EA2-B293-4C91-8CC9-685D27A61A21}" presName="rootText" presStyleLbl="node1" presStyleIdx="1" presStyleCnt="2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FD2F4BF-1FDF-4BBE-86C9-135E458A7666}" type="pres">
      <dgm:prSet presAssocID="{296C5EA2-B293-4C91-8CC9-685D27A61A21}" presName="titleText2" presStyleLbl="fgAcc1" presStyleIdx="1" presStyleCnt="2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8EDB577-006E-4B1D-B815-860A02DC7A12}" type="pres">
      <dgm:prSet presAssocID="{296C5EA2-B293-4C91-8CC9-685D27A61A21}" presName="rootConnector" presStyleLbl="node2" presStyleIdx="0" presStyleCnt="0"/>
      <dgm:spPr/>
      <dgm:t>
        <a:bodyPr/>
        <a:lstStyle/>
        <a:p>
          <a:endParaRPr lang="en-US"/>
        </a:p>
      </dgm:t>
    </dgm:pt>
    <dgm:pt modelId="{5ADC0B2F-BAA5-4E0C-ACE0-908DE0B2BDCF}" type="pres">
      <dgm:prSet presAssocID="{296C5EA2-B293-4C91-8CC9-685D27A61A21}" presName="hierChild4" presStyleCnt="0"/>
      <dgm:spPr/>
    </dgm:pt>
    <dgm:pt modelId="{B8A2DA0F-A7F8-4C65-9EF4-8017B6D8201C}" type="pres">
      <dgm:prSet presAssocID="{296C5EA2-B293-4C91-8CC9-685D27A61A21}" presName="hierChild5" presStyleCnt="0"/>
      <dgm:spPr/>
    </dgm:pt>
    <dgm:pt modelId="{ED705427-6F9C-47F7-A5B3-50359AA1F544}" type="pres">
      <dgm:prSet presAssocID="{2D66767A-C190-4555-9CC1-FAB149889987}" presName="hierChild3" presStyleCnt="0"/>
      <dgm:spPr/>
    </dgm:pt>
  </dgm:ptLst>
  <dgm:cxnLst>
    <dgm:cxn modelId="{DF7D2671-C9CB-4587-84DE-851B5FFF3A56}" type="presOf" srcId="{D887A05F-BE64-41CD-95B6-6C311E8B251D}" destId="{57349092-E8C9-4FF1-A9B6-A9F935F1B571}" srcOrd="0" destOrd="0" presId="urn:microsoft.com/office/officeart/2008/layout/NameandTitleOrganizationalChart"/>
    <dgm:cxn modelId="{FC3CD993-6ACD-4DCD-A745-EE6FF7C25B0E}" type="presOf" srcId="{2D66767A-C190-4555-9CC1-FAB149889987}" destId="{D227B08B-D118-490F-96A3-18FED80ED78D}" srcOrd="1" destOrd="0" presId="urn:microsoft.com/office/officeart/2008/layout/NameandTitleOrganizationalChart"/>
    <dgm:cxn modelId="{B0BCA580-F2A6-4B2E-917D-F30EE84F4378}" type="presOf" srcId="{296C5EA2-B293-4C91-8CC9-685D27A61A21}" destId="{58EDB577-006E-4B1D-B815-860A02DC7A12}" srcOrd="1" destOrd="0" presId="urn:microsoft.com/office/officeart/2008/layout/NameandTitleOrganizationalChart"/>
    <dgm:cxn modelId="{047619DD-6D23-47FF-AB7F-456D5E02C0E8}" type="presOf" srcId="{6C658DC4-A565-4043-A6BF-14F6EA67DF8C}" destId="{FB0CE674-06BB-47D3-9D7E-21018E949CA8}" srcOrd="0" destOrd="0" presId="urn:microsoft.com/office/officeart/2008/layout/NameandTitleOrganizationalChart"/>
    <dgm:cxn modelId="{C5FA2795-0E3B-4B2A-8823-7835AF62C43F}" type="presOf" srcId="{296C5EA2-B293-4C91-8CC9-685D27A61A21}" destId="{2BBEAE9B-2793-4005-9199-DB48B4B8726A}" srcOrd="0" destOrd="0" presId="urn:microsoft.com/office/officeart/2008/layout/NameandTitleOrganizationalChart"/>
    <dgm:cxn modelId="{A3E987DF-7C60-408E-8D73-2B67A5F5DE26}" srcId="{6C658DC4-A565-4043-A6BF-14F6EA67DF8C}" destId="{2D66767A-C190-4555-9CC1-FAB149889987}" srcOrd="0" destOrd="0" parTransId="{E15C5054-36AA-4F05-AF2C-D9188AD10AB9}" sibTransId="{5485D0C5-C548-4EF5-AF6F-14BFB4D44EA9}"/>
    <dgm:cxn modelId="{A27443A1-0AA3-4EFB-B063-8D5E5C0A5D90}" srcId="{2D66767A-C190-4555-9CC1-FAB149889987}" destId="{296C5EA2-B293-4C91-8CC9-685D27A61A21}" srcOrd="1" destOrd="0" parTransId="{F73AB1E3-A499-4C33-8360-7A9C7D7B8F56}" sibTransId="{8A54A685-015B-498F-B0DE-15753A634466}"/>
    <dgm:cxn modelId="{67BC8BEE-83FF-4E23-93A5-CA6640A6F0BA}" type="presOf" srcId="{DCBB55E0-1103-4B57-81B9-BD7B66173026}" destId="{055C87FB-AA01-47F3-A1F2-0F522436C8A4}" srcOrd="0" destOrd="0" presId="urn:microsoft.com/office/officeart/2008/layout/NameandTitleOrganizationalChart"/>
    <dgm:cxn modelId="{D076716F-935E-475A-A6B7-524FD2077FCF}" type="presOf" srcId="{F73AB1E3-A499-4C33-8360-7A9C7D7B8F56}" destId="{16C68468-82A7-467C-99D5-133B6BBC7D70}" srcOrd="0" destOrd="0" presId="urn:microsoft.com/office/officeart/2008/layout/NameandTitleOrganizationalChart"/>
    <dgm:cxn modelId="{7C1F7793-F809-4E0C-910A-011448099962}" type="presOf" srcId="{2D66767A-C190-4555-9CC1-FAB149889987}" destId="{CB774433-4DCC-4FFC-90F0-2D6E9B235184}" srcOrd="0" destOrd="0" presId="urn:microsoft.com/office/officeart/2008/layout/NameandTitleOrganizationalChart"/>
    <dgm:cxn modelId="{629F1B69-805C-4778-9D0B-4A41F5690F98}" srcId="{2D66767A-C190-4555-9CC1-FAB149889987}" destId="{F7DAFAD0-233E-414E-AA14-0D95D8B26F5A}" srcOrd="0" destOrd="0" parTransId="{D887A05F-BE64-41CD-95B6-6C311E8B251D}" sibTransId="{DCBB55E0-1103-4B57-81B9-BD7B66173026}"/>
    <dgm:cxn modelId="{3B63D89E-C63B-44AD-8D17-19D8F6FD32B6}" type="presOf" srcId="{F7DAFAD0-233E-414E-AA14-0D95D8B26F5A}" destId="{B036D862-9491-42AE-821C-926DDF100999}" srcOrd="0" destOrd="0" presId="urn:microsoft.com/office/officeart/2008/layout/NameandTitleOrganizationalChart"/>
    <dgm:cxn modelId="{9D67B5AA-E12C-4B60-810D-57DC4D935B96}" type="presOf" srcId="{5485D0C5-C548-4EF5-AF6F-14BFB4D44EA9}" destId="{DAE8BB46-30C3-42E8-8CC5-E6807C56567B}" srcOrd="0" destOrd="0" presId="urn:microsoft.com/office/officeart/2008/layout/NameandTitleOrganizationalChart"/>
    <dgm:cxn modelId="{F9521213-9B52-4D71-B69D-BE6C3483D8A5}" type="presOf" srcId="{8A54A685-015B-498F-B0DE-15753A634466}" destId="{3FD2F4BF-1FDF-4BBE-86C9-135E458A7666}" srcOrd="0" destOrd="0" presId="urn:microsoft.com/office/officeart/2008/layout/NameandTitleOrganizationalChart"/>
    <dgm:cxn modelId="{49939829-4058-4DB2-BADA-313ABF6AC6CF}" type="presOf" srcId="{F7DAFAD0-233E-414E-AA14-0D95D8B26F5A}" destId="{E35D9817-B768-4162-AFB8-786826A797EB}" srcOrd="1" destOrd="0" presId="urn:microsoft.com/office/officeart/2008/layout/NameandTitleOrganizationalChart"/>
    <dgm:cxn modelId="{BE06C29E-417B-4971-8AF6-8EFFB9D9C494}" type="presParOf" srcId="{FB0CE674-06BB-47D3-9D7E-21018E949CA8}" destId="{E163288F-DBF9-4FCC-8C21-D6C0C64C2E34}" srcOrd="0" destOrd="0" presId="urn:microsoft.com/office/officeart/2008/layout/NameandTitleOrganizationalChart"/>
    <dgm:cxn modelId="{86A894BF-18B5-4BCB-A782-896461BB95E3}" type="presParOf" srcId="{E163288F-DBF9-4FCC-8C21-D6C0C64C2E34}" destId="{82419228-B459-4B2D-9C02-0FDB4598878C}" srcOrd="0" destOrd="0" presId="urn:microsoft.com/office/officeart/2008/layout/NameandTitleOrganizationalChart"/>
    <dgm:cxn modelId="{7C502496-F1C4-47D9-AEB3-34619AA95C75}" type="presParOf" srcId="{82419228-B459-4B2D-9C02-0FDB4598878C}" destId="{CB774433-4DCC-4FFC-90F0-2D6E9B235184}" srcOrd="0" destOrd="0" presId="urn:microsoft.com/office/officeart/2008/layout/NameandTitleOrganizationalChart"/>
    <dgm:cxn modelId="{2D77B743-ADD8-49BA-B2E6-CEC927E58CBB}" type="presParOf" srcId="{82419228-B459-4B2D-9C02-0FDB4598878C}" destId="{DAE8BB46-30C3-42E8-8CC5-E6807C56567B}" srcOrd="1" destOrd="0" presId="urn:microsoft.com/office/officeart/2008/layout/NameandTitleOrganizationalChart"/>
    <dgm:cxn modelId="{3E2E4EDB-FF63-453D-AE02-6E6A494CDA2D}" type="presParOf" srcId="{82419228-B459-4B2D-9C02-0FDB4598878C}" destId="{D227B08B-D118-490F-96A3-18FED80ED78D}" srcOrd="2" destOrd="0" presId="urn:microsoft.com/office/officeart/2008/layout/NameandTitleOrganizationalChart"/>
    <dgm:cxn modelId="{3ED86F6B-7E2B-4438-BBE2-0F4CC4D80764}" type="presParOf" srcId="{E163288F-DBF9-4FCC-8C21-D6C0C64C2E34}" destId="{4E1D657E-6A0B-40D2-9D5E-58E8B9E48C29}" srcOrd="1" destOrd="0" presId="urn:microsoft.com/office/officeart/2008/layout/NameandTitleOrganizationalChart"/>
    <dgm:cxn modelId="{644D0226-6D6B-4932-8F50-8A03594D1FBA}" type="presParOf" srcId="{4E1D657E-6A0B-40D2-9D5E-58E8B9E48C29}" destId="{57349092-E8C9-4FF1-A9B6-A9F935F1B571}" srcOrd="0" destOrd="0" presId="urn:microsoft.com/office/officeart/2008/layout/NameandTitleOrganizationalChart"/>
    <dgm:cxn modelId="{D86053EF-640E-4B41-8AF2-568E72B3093B}" type="presParOf" srcId="{4E1D657E-6A0B-40D2-9D5E-58E8B9E48C29}" destId="{4D25EBD0-4947-44AC-9C16-D6981769FB1F}" srcOrd="1" destOrd="0" presId="urn:microsoft.com/office/officeart/2008/layout/NameandTitleOrganizationalChart"/>
    <dgm:cxn modelId="{1B795C5A-621D-4583-A3DA-5A9CB405825B}" type="presParOf" srcId="{4D25EBD0-4947-44AC-9C16-D6981769FB1F}" destId="{87DECC10-39C8-4BF8-AA24-335CA60F4D40}" srcOrd="0" destOrd="0" presId="urn:microsoft.com/office/officeart/2008/layout/NameandTitleOrganizationalChart"/>
    <dgm:cxn modelId="{36A21B28-E285-413D-8CF6-8338F4F3AE6C}" type="presParOf" srcId="{87DECC10-39C8-4BF8-AA24-335CA60F4D40}" destId="{B036D862-9491-42AE-821C-926DDF100999}" srcOrd="0" destOrd="0" presId="urn:microsoft.com/office/officeart/2008/layout/NameandTitleOrganizationalChart"/>
    <dgm:cxn modelId="{98296E55-F169-4C08-9E0C-70CB7BACB8AE}" type="presParOf" srcId="{87DECC10-39C8-4BF8-AA24-335CA60F4D40}" destId="{055C87FB-AA01-47F3-A1F2-0F522436C8A4}" srcOrd="1" destOrd="0" presId="urn:microsoft.com/office/officeart/2008/layout/NameandTitleOrganizationalChart"/>
    <dgm:cxn modelId="{FC3FABD3-C801-4CC4-9B40-C2074D0B349B}" type="presParOf" srcId="{87DECC10-39C8-4BF8-AA24-335CA60F4D40}" destId="{E35D9817-B768-4162-AFB8-786826A797EB}" srcOrd="2" destOrd="0" presId="urn:microsoft.com/office/officeart/2008/layout/NameandTitleOrganizationalChart"/>
    <dgm:cxn modelId="{D4346159-8C4C-4D10-B03B-D9D59C494290}" type="presParOf" srcId="{4D25EBD0-4947-44AC-9C16-D6981769FB1F}" destId="{8B378D74-CEAD-4ED4-B081-2F4373DA3316}" srcOrd="1" destOrd="0" presId="urn:microsoft.com/office/officeart/2008/layout/NameandTitleOrganizationalChart"/>
    <dgm:cxn modelId="{C55E17B6-DBD3-4888-91A4-659CF309E3E6}" type="presParOf" srcId="{4D25EBD0-4947-44AC-9C16-D6981769FB1F}" destId="{B0D891A6-FE3A-40C4-9454-AA057BCFB191}" srcOrd="2" destOrd="0" presId="urn:microsoft.com/office/officeart/2008/layout/NameandTitleOrganizationalChart"/>
    <dgm:cxn modelId="{8BCEFBC2-21D4-43E1-A8D1-863A432BF69C}" type="presParOf" srcId="{4E1D657E-6A0B-40D2-9D5E-58E8B9E48C29}" destId="{16C68468-82A7-467C-99D5-133B6BBC7D70}" srcOrd="2" destOrd="0" presId="urn:microsoft.com/office/officeart/2008/layout/NameandTitleOrganizationalChart"/>
    <dgm:cxn modelId="{66DBAF58-18A8-445D-8678-9A753C1DA3CA}" type="presParOf" srcId="{4E1D657E-6A0B-40D2-9D5E-58E8B9E48C29}" destId="{4DE77C78-55D2-4522-8A64-08F933F07DD0}" srcOrd="3" destOrd="0" presId="urn:microsoft.com/office/officeart/2008/layout/NameandTitleOrganizationalChart"/>
    <dgm:cxn modelId="{56AB16BD-8F8C-4096-BF74-A28FBE53B6B4}" type="presParOf" srcId="{4DE77C78-55D2-4522-8A64-08F933F07DD0}" destId="{2DA40CB0-E926-4E5E-95C1-22D2A4DDF4DC}" srcOrd="0" destOrd="0" presId="urn:microsoft.com/office/officeart/2008/layout/NameandTitleOrganizationalChart"/>
    <dgm:cxn modelId="{EFF175B8-D868-420A-90A7-1ECE6FABA354}" type="presParOf" srcId="{2DA40CB0-E926-4E5E-95C1-22D2A4DDF4DC}" destId="{2BBEAE9B-2793-4005-9199-DB48B4B8726A}" srcOrd="0" destOrd="0" presId="urn:microsoft.com/office/officeart/2008/layout/NameandTitleOrganizationalChart"/>
    <dgm:cxn modelId="{636DC8AA-1F9E-4A7C-B78F-8ECC05DC8913}" type="presParOf" srcId="{2DA40CB0-E926-4E5E-95C1-22D2A4DDF4DC}" destId="{3FD2F4BF-1FDF-4BBE-86C9-135E458A7666}" srcOrd="1" destOrd="0" presId="urn:microsoft.com/office/officeart/2008/layout/NameandTitleOrganizationalChart"/>
    <dgm:cxn modelId="{C70D9E4A-53F4-498A-9411-D8739D198A36}" type="presParOf" srcId="{2DA40CB0-E926-4E5E-95C1-22D2A4DDF4DC}" destId="{58EDB577-006E-4B1D-B815-860A02DC7A12}" srcOrd="2" destOrd="0" presId="urn:microsoft.com/office/officeart/2008/layout/NameandTitleOrganizationalChart"/>
    <dgm:cxn modelId="{592B950E-EBFC-4CEE-8604-9FF97D99E957}" type="presParOf" srcId="{4DE77C78-55D2-4522-8A64-08F933F07DD0}" destId="{5ADC0B2F-BAA5-4E0C-ACE0-908DE0B2BDCF}" srcOrd="1" destOrd="0" presId="urn:microsoft.com/office/officeart/2008/layout/NameandTitleOrganizationalChart"/>
    <dgm:cxn modelId="{31F2FE9D-E7FF-4150-9A8B-4A7512871641}" type="presParOf" srcId="{4DE77C78-55D2-4522-8A64-08F933F07DD0}" destId="{B8A2DA0F-A7F8-4C65-9EF4-8017B6D8201C}" srcOrd="2" destOrd="0" presId="urn:microsoft.com/office/officeart/2008/layout/NameandTitleOrganizationalChart"/>
    <dgm:cxn modelId="{4286C7A3-A84C-4F61-9BBE-140B043EEAB4}" type="presParOf" srcId="{E163288F-DBF9-4FCC-8C21-D6C0C64C2E34}" destId="{ED705427-6F9C-47F7-A5B3-50359AA1F54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C658DC4-A565-4043-A6BF-14F6EA67DF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6767A-C190-4555-9CC1-FAB149889987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E15C5054-36AA-4F05-AF2C-D9188AD10AB9}" type="parTrans" cxnId="{A3E987DF-7C60-408E-8D73-2B67A5F5DE26}">
      <dgm:prSet/>
      <dgm:spPr/>
      <dgm:t>
        <a:bodyPr/>
        <a:lstStyle/>
        <a:p>
          <a:endParaRPr lang="en-US"/>
        </a:p>
      </dgm:t>
    </dgm:pt>
    <dgm:pt modelId="{5485D0C5-C548-4EF5-AF6F-14BFB4D44EA9}" type="sibTrans" cxnId="{A3E987DF-7C60-408E-8D73-2B67A5F5DE26}">
      <dgm:prSet custT="1"/>
      <dgm:spPr/>
      <dgm:t>
        <a:bodyPr/>
        <a:lstStyle/>
        <a:p>
          <a:r>
            <a:rPr lang="es-MX" sz="2000" dirty="0" smtClean="0"/>
            <a:t>VACANTE</a:t>
          </a:r>
          <a:endParaRPr lang="en-US" sz="2000" dirty="0"/>
        </a:p>
      </dgm:t>
    </dgm:pt>
    <dgm:pt modelId="{F7DAFAD0-233E-414E-AA14-0D95D8B26F5A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887A05F-BE64-41CD-95B6-6C311E8B251D}" type="parTrans" cxnId="{629F1B69-805C-4778-9D0B-4A41F5690F98}">
      <dgm:prSet/>
      <dgm:spPr/>
      <dgm:t>
        <a:bodyPr/>
        <a:lstStyle/>
        <a:p>
          <a:endParaRPr lang="en-US"/>
        </a:p>
      </dgm:t>
    </dgm:pt>
    <dgm:pt modelId="{DCBB55E0-1103-4B57-81B9-BD7B66173026}" type="sibTrans" cxnId="{629F1B69-805C-4778-9D0B-4A41F5690F98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2000" dirty="0" smtClean="0"/>
            <a:t>VACANTE</a:t>
          </a:r>
          <a:endParaRPr lang="en-US" sz="2000" dirty="0"/>
        </a:p>
      </dgm:t>
    </dgm:pt>
    <dgm:pt modelId="{296C5EA2-B293-4C91-8CC9-685D27A61A21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F73AB1E3-A499-4C33-8360-7A9C7D7B8F56}" type="parTrans" cxnId="{A27443A1-0AA3-4EFB-B063-8D5E5C0A5D90}">
      <dgm:prSet/>
      <dgm:spPr/>
      <dgm:t>
        <a:bodyPr/>
        <a:lstStyle/>
        <a:p>
          <a:endParaRPr lang="en-US"/>
        </a:p>
      </dgm:t>
    </dgm:pt>
    <dgm:pt modelId="{8A54A685-015B-498F-B0DE-15753A634466}" type="sibTrans" cxnId="{A27443A1-0AA3-4EFB-B063-8D5E5C0A5D90}">
      <dgm:prSet custT="1"/>
      <dgm:spPr/>
      <dgm:t>
        <a:bodyPr/>
        <a:lstStyle/>
        <a:p>
          <a:r>
            <a:rPr lang="es-MX" sz="2000" dirty="0" smtClean="0"/>
            <a:t>VACANTE</a:t>
          </a:r>
          <a:endParaRPr lang="en-US" sz="2000" dirty="0"/>
        </a:p>
      </dgm:t>
    </dgm:pt>
    <dgm:pt modelId="{FB0CE674-06BB-47D3-9D7E-21018E949CA8}" type="pres">
      <dgm:prSet presAssocID="{6C658DC4-A565-4043-A6BF-14F6EA67DF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63288F-DBF9-4FCC-8C21-D6C0C64C2E34}" type="pres">
      <dgm:prSet presAssocID="{2D66767A-C190-4555-9CC1-FAB149889987}" presName="hierRoot1" presStyleCnt="0">
        <dgm:presLayoutVars>
          <dgm:hierBranch val="init"/>
        </dgm:presLayoutVars>
      </dgm:prSet>
      <dgm:spPr/>
    </dgm:pt>
    <dgm:pt modelId="{82419228-B459-4B2D-9C02-0FDB4598878C}" type="pres">
      <dgm:prSet presAssocID="{2D66767A-C190-4555-9CC1-FAB149889987}" presName="rootComposite1" presStyleCnt="0"/>
      <dgm:spPr/>
    </dgm:pt>
    <dgm:pt modelId="{CB774433-4DCC-4FFC-90F0-2D6E9B235184}" type="pres">
      <dgm:prSet presAssocID="{2D66767A-C190-4555-9CC1-FAB149889987}" presName="rootText1" presStyleLbl="node0" presStyleIdx="0" presStyleCnt="1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AE8BB46-30C3-42E8-8CC5-E6807C56567B}" type="pres">
      <dgm:prSet presAssocID="{2D66767A-C190-4555-9CC1-FAB149889987}" presName="titleText1" presStyleLbl="fgAcc0" presStyleIdx="0" presStyleCnt="1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7B08B-D118-490F-96A3-18FED80ED78D}" type="pres">
      <dgm:prSet presAssocID="{2D66767A-C190-4555-9CC1-FAB149889987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1D657E-6A0B-40D2-9D5E-58E8B9E48C29}" type="pres">
      <dgm:prSet presAssocID="{2D66767A-C190-4555-9CC1-FAB149889987}" presName="hierChild2" presStyleCnt="0"/>
      <dgm:spPr/>
    </dgm:pt>
    <dgm:pt modelId="{57349092-E8C9-4FF1-A9B6-A9F935F1B571}" type="pres">
      <dgm:prSet presAssocID="{D887A05F-BE64-41CD-95B6-6C311E8B25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D25EBD0-4947-44AC-9C16-D6981769FB1F}" type="pres">
      <dgm:prSet presAssocID="{F7DAFAD0-233E-414E-AA14-0D95D8B26F5A}" presName="hierRoot2" presStyleCnt="0">
        <dgm:presLayoutVars>
          <dgm:hierBranch val="init"/>
        </dgm:presLayoutVars>
      </dgm:prSet>
      <dgm:spPr/>
    </dgm:pt>
    <dgm:pt modelId="{87DECC10-39C8-4BF8-AA24-335CA60F4D40}" type="pres">
      <dgm:prSet presAssocID="{F7DAFAD0-233E-414E-AA14-0D95D8B26F5A}" presName="rootComposite" presStyleCnt="0"/>
      <dgm:spPr/>
    </dgm:pt>
    <dgm:pt modelId="{B036D862-9491-42AE-821C-926DDF100999}" type="pres">
      <dgm:prSet presAssocID="{F7DAFAD0-233E-414E-AA14-0D95D8B26F5A}" presName="rootText" presStyleLbl="node1" presStyleIdx="0" presStyleCnt="2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5C87FB-AA01-47F3-A1F2-0F522436C8A4}" type="pres">
      <dgm:prSet presAssocID="{F7DAFAD0-233E-414E-AA14-0D95D8B26F5A}" presName="titleText2" presStyleLbl="fgAcc1" presStyleIdx="0" presStyleCnt="2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35D9817-B768-4162-AFB8-786826A797EB}" type="pres">
      <dgm:prSet presAssocID="{F7DAFAD0-233E-414E-AA14-0D95D8B26F5A}" presName="rootConnector" presStyleLbl="node2" presStyleIdx="0" presStyleCnt="0"/>
      <dgm:spPr/>
      <dgm:t>
        <a:bodyPr/>
        <a:lstStyle/>
        <a:p>
          <a:endParaRPr lang="en-US"/>
        </a:p>
      </dgm:t>
    </dgm:pt>
    <dgm:pt modelId="{8B378D74-CEAD-4ED4-B081-2F4373DA3316}" type="pres">
      <dgm:prSet presAssocID="{F7DAFAD0-233E-414E-AA14-0D95D8B26F5A}" presName="hierChild4" presStyleCnt="0"/>
      <dgm:spPr/>
    </dgm:pt>
    <dgm:pt modelId="{B0D891A6-FE3A-40C4-9454-AA057BCFB191}" type="pres">
      <dgm:prSet presAssocID="{F7DAFAD0-233E-414E-AA14-0D95D8B26F5A}" presName="hierChild5" presStyleCnt="0"/>
      <dgm:spPr/>
    </dgm:pt>
    <dgm:pt modelId="{16C68468-82A7-467C-99D5-133B6BBC7D70}" type="pres">
      <dgm:prSet presAssocID="{F73AB1E3-A499-4C33-8360-7A9C7D7B8F56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DE77C78-55D2-4522-8A64-08F933F07DD0}" type="pres">
      <dgm:prSet presAssocID="{296C5EA2-B293-4C91-8CC9-685D27A61A21}" presName="hierRoot2" presStyleCnt="0">
        <dgm:presLayoutVars>
          <dgm:hierBranch val="init"/>
        </dgm:presLayoutVars>
      </dgm:prSet>
      <dgm:spPr/>
    </dgm:pt>
    <dgm:pt modelId="{2DA40CB0-E926-4E5E-95C1-22D2A4DDF4DC}" type="pres">
      <dgm:prSet presAssocID="{296C5EA2-B293-4C91-8CC9-685D27A61A21}" presName="rootComposite" presStyleCnt="0"/>
      <dgm:spPr/>
    </dgm:pt>
    <dgm:pt modelId="{2BBEAE9B-2793-4005-9199-DB48B4B8726A}" type="pres">
      <dgm:prSet presAssocID="{296C5EA2-B293-4C91-8CC9-685D27A61A21}" presName="rootText" presStyleLbl="node1" presStyleIdx="1" presStyleCnt="2" custScaleX="56448" custScaleY="6209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FD2F4BF-1FDF-4BBE-86C9-135E458A7666}" type="pres">
      <dgm:prSet presAssocID="{296C5EA2-B293-4C91-8CC9-685D27A61A21}" presName="titleText2" presStyleLbl="fgAcc1" presStyleIdx="1" presStyleCnt="2" custScaleX="56448" custScaleY="62093" custLinFactNeighborX="-16843" custLinFactNeighborY="-5676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8EDB577-006E-4B1D-B815-860A02DC7A12}" type="pres">
      <dgm:prSet presAssocID="{296C5EA2-B293-4C91-8CC9-685D27A61A21}" presName="rootConnector" presStyleLbl="node2" presStyleIdx="0" presStyleCnt="0"/>
      <dgm:spPr/>
      <dgm:t>
        <a:bodyPr/>
        <a:lstStyle/>
        <a:p>
          <a:endParaRPr lang="en-US"/>
        </a:p>
      </dgm:t>
    </dgm:pt>
    <dgm:pt modelId="{5ADC0B2F-BAA5-4E0C-ACE0-908DE0B2BDCF}" type="pres">
      <dgm:prSet presAssocID="{296C5EA2-B293-4C91-8CC9-685D27A61A21}" presName="hierChild4" presStyleCnt="0"/>
      <dgm:spPr/>
    </dgm:pt>
    <dgm:pt modelId="{B8A2DA0F-A7F8-4C65-9EF4-8017B6D8201C}" type="pres">
      <dgm:prSet presAssocID="{296C5EA2-B293-4C91-8CC9-685D27A61A21}" presName="hierChild5" presStyleCnt="0"/>
      <dgm:spPr/>
    </dgm:pt>
    <dgm:pt modelId="{ED705427-6F9C-47F7-A5B3-50359AA1F544}" type="pres">
      <dgm:prSet presAssocID="{2D66767A-C190-4555-9CC1-FAB149889987}" presName="hierChild3" presStyleCnt="0"/>
      <dgm:spPr/>
    </dgm:pt>
  </dgm:ptLst>
  <dgm:cxnLst>
    <dgm:cxn modelId="{C6E3E641-F21E-4C87-8C50-FE88DB20AA62}" type="presOf" srcId="{DCBB55E0-1103-4B57-81B9-BD7B66173026}" destId="{055C87FB-AA01-47F3-A1F2-0F522436C8A4}" srcOrd="0" destOrd="0" presId="urn:microsoft.com/office/officeart/2008/layout/NameandTitleOrganizationalChart"/>
    <dgm:cxn modelId="{3B454E8E-D61F-41ED-BAFD-541B9FFB3E6A}" type="presOf" srcId="{2D66767A-C190-4555-9CC1-FAB149889987}" destId="{CB774433-4DCC-4FFC-90F0-2D6E9B235184}" srcOrd="0" destOrd="0" presId="urn:microsoft.com/office/officeart/2008/layout/NameandTitleOrganizationalChart"/>
    <dgm:cxn modelId="{94351F5D-CBD9-44A1-8408-821AA42A2BF1}" type="presOf" srcId="{296C5EA2-B293-4C91-8CC9-685D27A61A21}" destId="{58EDB577-006E-4B1D-B815-860A02DC7A12}" srcOrd="1" destOrd="0" presId="urn:microsoft.com/office/officeart/2008/layout/NameandTitleOrganizationalChart"/>
    <dgm:cxn modelId="{682CB2CA-0D08-410C-8F18-D585A1D0D22E}" type="presOf" srcId="{F7DAFAD0-233E-414E-AA14-0D95D8B26F5A}" destId="{B036D862-9491-42AE-821C-926DDF100999}" srcOrd="0" destOrd="0" presId="urn:microsoft.com/office/officeart/2008/layout/NameandTitleOrganizationalChart"/>
    <dgm:cxn modelId="{A3E987DF-7C60-408E-8D73-2B67A5F5DE26}" srcId="{6C658DC4-A565-4043-A6BF-14F6EA67DF8C}" destId="{2D66767A-C190-4555-9CC1-FAB149889987}" srcOrd="0" destOrd="0" parTransId="{E15C5054-36AA-4F05-AF2C-D9188AD10AB9}" sibTransId="{5485D0C5-C548-4EF5-AF6F-14BFB4D44EA9}"/>
    <dgm:cxn modelId="{A27443A1-0AA3-4EFB-B063-8D5E5C0A5D90}" srcId="{2D66767A-C190-4555-9CC1-FAB149889987}" destId="{296C5EA2-B293-4C91-8CC9-685D27A61A21}" srcOrd="1" destOrd="0" parTransId="{F73AB1E3-A499-4C33-8360-7A9C7D7B8F56}" sibTransId="{8A54A685-015B-498F-B0DE-15753A634466}"/>
    <dgm:cxn modelId="{53B74325-5F83-4A31-BD19-687C9846B0A1}" type="presOf" srcId="{8A54A685-015B-498F-B0DE-15753A634466}" destId="{3FD2F4BF-1FDF-4BBE-86C9-135E458A7666}" srcOrd="0" destOrd="0" presId="urn:microsoft.com/office/officeart/2008/layout/NameandTitleOrganizationalChart"/>
    <dgm:cxn modelId="{74E151A7-D03D-454A-ABAD-91010F0BD400}" type="presOf" srcId="{D887A05F-BE64-41CD-95B6-6C311E8B251D}" destId="{57349092-E8C9-4FF1-A9B6-A9F935F1B571}" srcOrd="0" destOrd="0" presId="urn:microsoft.com/office/officeart/2008/layout/NameandTitleOrganizationalChart"/>
    <dgm:cxn modelId="{23210D71-41BA-4FD4-A1F2-7DB3F197D1C4}" type="presOf" srcId="{296C5EA2-B293-4C91-8CC9-685D27A61A21}" destId="{2BBEAE9B-2793-4005-9199-DB48B4B8726A}" srcOrd="0" destOrd="0" presId="urn:microsoft.com/office/officeart/2008/layout/NameandTitleOrganizationalChart"/>
    <dgm:cxn modelId="{C9779C5E-FBAD-451B-A4FA-752158FF5662}" type="presOf" srcId="{6C658DC4-A565-4043-A6BF-14F6EA67DF8C}" destId="{FB0CE674-06BB-47D3-9D7E-21018E949CA8}" srcOrd="0" destOrd="0" presId="urn:microsoft.com/office/officeart/2008/layout/NameandTitleOrganizationalChart"/>
    <dgm:cxn modelId="{CFC8C778-4835-4A9B-B935-2F84553D97AB}" type="presOf" srcId="{2D66767A-C190-4555-9CC1-FAB149889987}" destId="{D227B08B-D118-490F-96A3-18FED80ED78D}" srcOrd="1" destOrd="0" presId="urn:microsoft.com/office/officeart/2008/layout/NameandTitleOrganizationalChart"/>
    <dgm:cxn modelId="{139A18AC-D365-4278-82BF-0CECB2042F9D}" type="presOf" srcId="{F73AB1E3-A499-4C33-8360-7A9C7D7B8F56}" destId="{16C68468-82A7-467C-99D5-133B6BBC7D70}" srcOrd="0" destOrd="0" presId="urn:microsoft.com/office/officeart/2008/layout/NameandTitleOrganizationalChart"/>
    <dgm:cxn modelId="{629F1B69-805C-4778-9D0B-4A41F5690F98}" srcId="{2D66767A-C190-4555-9CC1-FAB149889987}" destId="{F7DAFAD0-233E-414E-AA14-0D95D8B26F5A}" srcOrd="0" destOrd="0" parTransId="{D887A05F-BE64-41CD-95B6-6C311E8B251D}" sibTransId="{DCBB55E0-1103-4B57-81B9-BD7B66173026}"/>
    <dgm:cxn modelId="{41F31943-9F04-4B18-B619-1F23C84AEE0B}" type="presOf" srcId="{F7DAFAD0-233E-414E-AA14-0D95D8B26F5A}" destId="{E35D9817-B768-4162-AFB8-786826A797EB}" srcOrd="1" destOrd="0" presId="urn:microsoft.com/office/officeart/2008/layout/NameandTitleOrganizationalChart"/>
    <dgm:cxn modelId="{2221BC54-8CD0-454C-B9FB-108B5A6E0CAD}" type="presOf" srcId="{5485D0C5-C548-4EF5-AF6F-14BFB4D44EA9}" destId="{DAE8BB46-30C3-42E8-8CC5-E6807C56567B}" srcOrd="0" destOrd="0" presId="urn:microsoft.com/office/officeart/2008/layout/NameandTitleOrganizationalChart"/>
    <dgm:cxn modelId="{39DEA38A-8BBF-4DE5-A8BA-A4B6E9798E46}" type="presParOf" srcId="{FB0CE674-06BB-47D3-9D7E-21018E949CA8}" destId="{E163288F-DBF9-4FCC-8C21-D6C0C64C2E34}" srcOrd="0" destOrd="0" presId="urn:microsoft.com/office/officeart/2008/layout/NameandTitleOrganizationalChart"/>
    <dgm:cxn modelId="{6B0AFC44-7954-4522-9B3F-86964605B25D}" type="presParOf" srcId="{E163288F-DBF9-4FCC-8C21-D6C0C64C2E34}" destId="{82419228-B459-4B2D-9C02-0FDB4598878C}" srcOrd="0" destOrd="0" presId="urn:microsoft.com/office/officeart/2008/layout/NameandTitleOrganizationalChart"/>
    <dgm:cxn modelId="{97269873-7347-4E61-B7B7-8B5F8AD0D7A5}" type="presParOf" srcId="{82419228-B459-4B2D-9C02-0FDB4598878C}" destId="{CB774433-4DCC-4FFC-90F0-2D6E9B235184}" srcOrd="0" destOrd="0" presId="urn:microsoft.com/office/officeart/2008/layout/NameandTitleOrganizationalChart"/>
    <dgm:cxn modelId="{C6352058-776F-4BC8-BD00-765A6A9D966F}" type="presParOf" srcId="{82419228-B459-4B2D-9C02-0FDB4598878C}" destId="{DAE8BB46-30C3-42E8-8CC5-E6807C56567B}" srcOrd="1" destOrd="0" presId="urn:microsoft.com/office/officeart/2008/layout/NameandTitleOrganizationalChart"/>
    <dgm:cxn modelId="{9CC696C3-E9D2-472A-9F82-97B1E987D930}" type="presParOf" srcId="{82419228-B459-4B2D-9C02-0FDB4598878C}" destId="{D227B08B-D118-490F-96A3-18FED80ED78D}" srcOrd="2" destOrd="0" presId="urn:microsoft.com/office/officeart/2008/layout/NameandTitleOrganizationalChart"/>
    <dgm:cxn modelId="{A0D5CAE8-4F29-413B-9F13-D750D0FB1837}" type="presParOf" srcId="{E163288F-DBF9-4FCC-8C21-D6C0C64C2E34}" destId="{4E1D657E-6A0B-40D2-9D5E-58E8B9E48C29}" srcOrd="1" destOrd="0" presId="urn:microsoft.com/office/officeart/2008/layout/NameandTitleOrganizationalChart"/>
    <dgm:cxn modelId="{03883CC8-3CDA-4ED2-B21B-5AA5A4C1645A}" type="presParOf" srcId="{4E1D657E-6A0B-40D2-9D5E-58E8B9E48C29}" destId="{57349092-E8C9-4FF1-A9B6-A9F935F1B571}" srcOrd="0" destOrd="0" presId="urn:microsoft.com/office/officeart/2008/layout/NameandTitleOrganizationalChart"/>
    <dgm:cxn modelId="{CCE1C37E-795D-4FEE-A353-CE5E98B74FE1}" type="presParOf" srcId="{4E1D657E-6A0B-40D2-9D5E-58E8B9E48C29}" destId="{4D25EBD0-4947-44AC-9C16-D6981769FB1F}" srcOrd="1" destOrd="0" presId="urn:microsoft.com/office/officeart/2008/layout/NameandTitleOrganizationalChart"/>
    <dgm:cxn modelId="{96CF0E85-28FC-46C7-A2F6-5C3BE524F1FD}" type="presParOf" srcId="{4D25EBD0-4947-44AC-9C16-D6981769FB1F}" destId="{87DECC10-39C8-4BF8-AA24-335CA60F4D40}" srcOrd="0" destOrd="0" presId="urn:microsoft.com/office/officeart/2008/layout/NameandTitleOrganizationalChart"/>
    <dgm:cxn modelId="{5B68EF0A-0BF9-4C8E-9B75-C40D88E70BEB}" type="presParOf" srcId="{87DECC10-39C8-4BF8-AA24-335CA60F4D40}" destId="{B036D862-9491-42AE-821C-926DDF100999}" srcOrd="0" destOrd="0" presId="urn:microsoft.com/office/officeart/2008/layout/NameandTitleOrganizationalChart"/>
    <dgm:cxn modelId="{2049237D-BCB6-442E-B03A-07F0E5994A19}" type="presParOf" srcId="{87DECC10-39C8-4BF8-AA24-335CA60F4D40}" destId="{055C87FB-AA01-47F3-A1F2-0F522436C8A4}" srcOrd="1" destOrd="0" presId="urn:microsoft.com/office/officeart/2008/layout/NameandTitleOrganizationalChart"/>
    <dgm:cxn modelId="{39C67DAC-7909-4463-9C29-89DAB8E756CD}" type="presParOf" srcId="{87DECC10-39C8-4BF8-AA24-335CA60F4D40}" destId="{E35D9817-B768-4162-AFB8-786826A797EB}" srcOrd="2" destOrd="0" presId="urn:microsoft.com/office/officeart/2008/layout/NameandTitleOrganizationalChart"/>
    <dgm:cxn modelId="{84E5D786-409F-4EC8-AE26-BDA7C9E08A5C}" type="presParOf" srcId="{4D25EBD0-4947-44AC-9C16-D6981769FB1F}" destId="{8B378D74-CEAD-4ED4-B081-2F4373DA3316}" srcOrd="1" destOrd="0" presId="urn:microsoft.com/office/officeart/2008/layout/NameandTitleOrganizationalChart"/>
    <dgm:cxn modelId="{FB6C508F-0172-434E-92D0-332705798D45}" type="presParOf" srcId="{4D25EBD0-4947-44AC-9C16-D6981769FB1F}" destId="{B0D891A6-FE3A-40C4-9454-AA057BCFB191}" srcOrd="2" destOrd="0" presId="urn:microsoft.com/office/officeart/2008/layout/NameandTitleOrganizationalChart"/>
    <dgm:cxn modelId="{3FDF009D-D9F1-4B1B-B20C-370A1211FC87}" type="presParOf" srcId="{4E1D657E-6A0B-40D2-9D5E-58E8B9E48C29}" destId="{16C68468-82A7-467C-99D5-133B6BBC7D70}" srcOrd="2" destOrd="0" presId="urn:microsoft.com/office/officeart/2008/layout/NameandTitleOrganizationalChart"/>
    <dgm:cxn modelId="{51535350-73BB-4F22-8B8F-1E340764D46F}" type="presParOf" srcId="{4E1D657E-6A0B-40D2-9D5E-58E8B9E48C29}" destId="{4DE77C78-55D2-4522-8A64-08F933F07DD0}" srcOrd="3" destOrd="0" presId="urn:microsoft.com/office/officeart/2008/layout/NameandTitleOrganizationalChart"/>
    <dgm:cxn modelId="{419D1865-4641-46DD-AD8F-0A3E91608314}" type="presParOf" srcId="{4DE77C78-55D2-4522-8A64-08F933F07DD0}" destId="{2DA40CB0-E926-4E5E-95C1-22D2A4DDF4DC}" srcOrd="0" destOrd="0" presId="urn:microsoft.com/office/officeart/2008/layout/NameandTitleOrganizationalChart"/>
    <dgm:cxn modelId="{2D4D1064-441E-449A-9E2B-B1727A9FD886}" type="presParOf" srcId="{2DA40CB0-E926-4E5E-95C1-22D2A4DDF4DC}" destId="{2BBEAE9B-2793-4005-9199-DB48B4B8726A}" srcOrd="0" destOrd="0" presId="urn:microsoft.com/office/officeart/2008/layout/NameandTitleOrganizationalChart"/>
    <dgm:cxn modelId="{5F2C7CFD-E4DE-4033-9CB6-0570FDB10B4B}" type="presParOf" srcId="{2DA40CB0-E926-4E5E-95C1-22D2A4DDF4DC}" destId="{3FD2F4BF-1FDF-4BBE-86C9-135E458A7666}" srcOrd="1" destOrd="0" presId="urn:microsoft.com/office/officeart/2008/layout/NameandTitleOrganizationalChart"/>
    <dgm:cxn modelId="{F51BE491-E2B0-454B-AC0B-059080152AD1}" type="presParOf" srcId="{2DA40CB0-E926-4E5E-95C1-22D2A4DDF4DC}" destId="{58EDB577-006E-4B1D-B815-860A02DC7A12}" srcOrd="2" destOrd="0" presId="urn:microsoft.com/office/officeart/2008/layout/NameandTitleOrganizationalChart"/>
    <dgm:cxn modelId="{A817CB5A-E4CB-4FBD-B0B1-80EA1754404B}" type="presParOf" srcId="{4DE77C78-55D2-4522-8A64-08F933F07DD0}" destId="{5ADC0B2F-BAA5-4E0C-ACE0-908DE0B2BDCF}" srcOrd="1" destOrd="0" presId="urn:microsoft.com/office/officeart/2008/layout/NameandTitleOrganizationalChart"/>
    <dgm:cxn modelId="{4C8BAF3B-DD2B-45BC-AEE8-BC81DAF21A72}" type="presParOf" srcId="{4DE77C78-55D2-4522-8A64-08F933F07DD0}" destId="{B8A2DA0F-A7F8-4C65-9EF4-8017B6D8201C}" srcOrd="2" destOrd="0" presId="urn:microsoft.com/office/officeart/2008/layout/NameandTitleOrganizationalChart"/>
    <dgm:cxn modelId="{3178E34E-E62C-4C74-965F-25639AD681D0}" type="presParOf" srcId="{E163288F-DBF9-4FCC-8C21-D6C0C64C2E34}" destId="{ED705427-6F9C-47F7-A5B3-50359AA1F54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09D44E7-E793-4B01-A557-BA81DDECB6C6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3A6AEBC-A2E3-40ED-9997-C2D69996F0CB}">
      <dgm:prSet phldrT="[Texto]"/>
      <dgm:spPr/>
      <dgm:t>
        <a:bodyPr/>
        <a:lstStyle/>
        <a:p>
          <a:r>
            <a:rPr lang="es-MX" dirty="0" smtClean="0"/>
            <a:t>Director de Plantel</a:t>
          </a:r>
          <a:endParaRPr lang="en-US" dirty="0"/>
        </a:p>
      </dgm:t>
    </dgm:pt>
    <dgm:pt modelId="{2D7AECFE-5D69-4E02-BFA7-3145A0FFB59A}" type="parTrans" cxnId="{3C5F8025-E4F7-42C8-8FF0-416FC482B0F7}">
      <dgm:prSet/>
      <dgm:spPr/>
      <dgm:t>
        <a:bodyPr/>
        <a:lstStyle/>
        <a:p>
          <a:endParaRPr lang="en-US"/>
        </a:p>
      </dgm:t>
    </dgm:pt>
    <dgm:pt modelId="{599F2B36-C5FF-47C0-A88C-67DF9DEE6CE8}" type="sibTrans" cxnId="{3C5F8025-E4F7-42C8-8FF0-416FC482B0F7}">
      <dgm:prSet custT="1"/>
      <dgm:spPr/>
      <dgm:t>
        <a:bodyPr/>
        <a:lstStyle/>
        <a:p>
          <a:r>
            <a:rPr lang="es-MX" sz="1700" dirty="0" smtClean="0"/>
            <a:t>Alfredo</a:t>
          </a:r>
          <a:r>
            <a:rPr lang="es-MX" sz="1700" baseline="0" dirty="0" smtClean="0"/>
            <a:t> Castillo</a:t>
          </a:r>
          <a:endParaRPr lang="en-US" sz="1700" dirty="0"/>
        </a:p>
      </dgm:t>
    </dgm:pt>
    <dgm:pt modelId="{E5FD41FB-CB75-4E32-AB22-35A4A6088258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41F236CD-0B53-4C9A-8782-C28C7EBE94B7}" type="parTrans" cxnId="{1F5E9AA4-65A7-444C-9B82-4096C5E17131}">
      <dgm:prSet/>
      <dgm:spPr/>
      <dgm:t>
        <a:bodyPr/>
        <a:lstStyle/>
        <a:p>
          <a:endParaRPr lang="en-US"/>
        </a:p>
      </dgm:t>
    </dgm:pt>
    <dgm:pt modelId="{EBDE455A-212E-403A-9144-4EDCB87E9E2E}" type="sibTrans" cxnId="{1F5E9AA4-65A7-444C-9B82-4096C5E17131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1700" dirty="0" smtClean="0"/>
            <a:t>Claudia </a:t>
          </a:r>
          <a:r>
            <a:rPr lang="es-MX" sz="1700" dirty="0" err="1" smtClean="0"/>
            <a:t>Nuñez</a:t>
          </a:r>
          <a:endParaRPr lang="en-US" sz="1700" dirty="0"/>
        </a:p>
      </dgm:t>
    </dgm:pt>
    <dgm:pt modelId="{553F7FE3-A431-45C5-8121-6506E2A1E889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3AFA9C72-C631-4489-AC6B-A91E1C90AF96}" type="sibTrans" cxnId="{AEF35FA8-5132-4A5D-BE7E-0138AF4565DB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1700" dirty="0" smtClean="0"/>
            <a:t>Alonso Herrera</a:t>
          </a:r>
          <a:endParaRPr lang="en-US" sz="1700" dirty="0"/>
        </a:p>
      </dgm:t>
    </dgm:pt>
    <dgm:pt modelId="{5B34A31D-7EC6-4FC9-85A6-4D363199073D}" type="parTrans" cxnId="{AEF35FA8-5132-4A5D-BE7E-0138AF4565DB}">
      <dgm:prSet/>
      <dgm:spPr/>
      <dgm:t>
        <a:bodyPr/>
        <a:lstStyle/>
        <a:p>
          <a:endParaRPr lang="en-US"/>
        </a:p>
      </dgm:t>
    </dgm:pt>
    <dgm:pt modelId="{811B922B-255D-4048-A035-7B9F99605EC9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83F60F5C-57A4-43F0-8016-67E881035681}" type="parTrans" cxnId="{4ECF370E-B5BC-4368-8408-317012676831}">
      <dgm:prSet/>
      <dgm:spPr/>
      <dgm:t>
        <a:bodyPr/>
        <a:lstStyle/>
        <a:p>
          <a:endParaRPr lang="en-US"/>
        </a:p>
      </dgm:t>
    </dgm:pt>
    <dgm:pt modelId="{7B63D137-D067-4F27-98CD-E701B827A3A3}" type="sibTrans" cxnId="{4ECF370E-B5BC-4368-8408-317012676831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1700" dirty="0" smtClean="0"/>
            <a:t>Ricardo Banderas</a:t>
          </a:r>
          <a:endParaRPr lang="en-US" sz="1700" dirty="0"/>
        </a:p>
      </dgm:t>
    </dgm:pt>
    <dgm:pt modelId="{7C5886B9-E155-4C0E-B8E5-ED0A1B874B61}" type="asst">
      <dgm:prSet/>
      <dgm:spPr/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B2D6B3E8-B089-4CE0-B013-91997BFEF1F9}" type="parTrans" cxnId="{01E1C3F2-ED33-487D-A857-E5EBE91B1C90}">
      <dgm:prSet/>
      <dgm:spPr/>
      <dgm:t>
        <a:bodyPr/>
        <a:lstStyle/>
        <a:p>
          <a:endParaRPr lang="en-US"/>
        </a:p>
      </dgm:t>
    </dgm:pt>
    <dgm:pt modelId="{E8838FE5-95D9-41CA-87BA-E6A8607B95AF}" type="sibTrans" cxnId="{01E1C3F2-ED33-487D-A857-E5EBE91B1C90}">
      <dgm:prSet custT="1"/>
      <dgm:spPr/>
      <dgm:t>
        <a:bodyPr/>
        <a:lstStyle/>
        <a:p>
          <a:r>
            <a:rPr lang="es-MX" sz="2000" dirty="0" smtClean="0"/>
            <a:t>VACANTE</a:t>
          </a:r>
        </a:p>
      </dgm:t>
    </dgm:pt>
    <dgm:pt modelId="{6F6E0F13-C01B-4438-9143-080F21C52B6A}" type="pres">
      <dgm:prSet presAssocID="{009D44E7-E793-4B01-A557-BA81DDECB6C6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1A546BC-2A90-4C0D-B4F8-DA5E56921E24}" type="pres">
      <dgm:prSet presAssocID="{63A6AEBC-A2E3-40ED-9997-C2D69996F0CB}" presName="hierRoot1" presStyleCnt="0">
        <dgm:presLayoutVars>
          <dgm:hierBranch val="init"/>
        </dgm:presLayoutVars>
      </dgm:prSet>
      <dgm:spPr/>
    </dgm:pt>
    <dgm:pt modelId="{62A59B28-B9AF-4A1B-9269-42837C78AF57}" type="pres">
      <dgm:prSet presAssocID="{63A6AEBC-A2E3-40ED-9997-C2D69996F0CB}" presName="rootComposite1" presStyleCnt="0"/>
      <dgm:spPr/>
    </dgm:pt>
    <dgm:pt modelId="{5D30D802-2CB4-4E72-841B-C90FCCAC30EF}" type="pres">
      <dgm:prSet presAssocID="{63A6AEBC-A2E3-40ED-9997-C2D69996F0CB}" presName="rootText1" presStyleLbl="node0" presStyleIdx="0" presStyleCnt="1" custLinFactNeighborX="845" custLinFactNeighborY="-1220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A56162D-E988-406A-853B-05DDBDC848C6}" type="pres">
      <dgm:prSet presAssocID="{63A6AEBC-A2E3-40ED-9997-C2D69996F0CB}" presName="titleText1" presStyleLbl="fgAcc0" presStyleIdx="0" presStyleCnt="1" custLinFactNeighborX="-15917" custLinFactNeighborY="-404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0C6B3E5-61FD-4B8B-97C3-5BBF81E950D6}" type="pres">
      <dgm:prSet presAssocID="{63A6AEBC-A2E3-40ED-9997-C2D69996F0CB}" presName="rootConnector1" presStyleLbl="node1" presStyleIdx="0" presStyleCnt="3"/>
      <dgm:spPr/>
      <dgm:t>
        <a:bodyPr/>
        <a:lstStyle/>
        <a:p>
          <a:endParaRPr lang="en-US"/>
        </a:p>
      </dgm:t>
    </dgm:pt>
    <dgm:pt modelId="{49278836-3956-40D1-849F-D26BDFB087BF}" type="pres">
      <dgm:prSet presAssocID="{63A6AEBC-A2E3-40ED-9997-C2D69996F0CB}" presName="hierChild2" presStyleCnt="0"/>
      <dgm:spPr/>
    </dgm:pt>
    <dgm:pt modelId="{A8FFE3EE-043A-4619-A641-54E84681C7C4}" type="pres">
      <dgm:prSet presAssocID="{83F60F5C-57A4-43F0-8016-67E881035681}" presName="Name37" presStyleLbl="parChTrans1D2" presStyleIdx="0" presStyleCnt="3"/>
      <dgm:spPr/>
      <dgm:t>
        <a:bodyPr/>
        <a:lstStyle/>
        <a:p>
          <a:endParaRPr lang="es-MX"/>
        </a:p>
      </dgm:t>
    </dgm:pt>
    <dgm:pt modelId="{F7E3FFFF-F38E-42B7-BD38-0F847E20DED2}" type="pres">
      <dgm:prSet presAssocID="{811B922B-255D-4048-A035-7B9F99605EC9}" presName="hierRoot2" presStyleCnt="0">
        <dgm:presLayoutVars>
          <dgm:hierBranch val="init"/>
        </dgm:presLayoutVars>
      </dgm:prSet>
      <dgm:spPr/>
    </dgm:pt>
    <dgm:pt modelId="{95777581-3BCD-4E61-BAA3-64904A2BB951}" type="pres">
      <dgm:prSet presAssocID="{811B922B-255D-4048-A035-7B9F99605EC9}" presName="rootComposite" presStyleCnt="0"/>
      <dgm:spPr/>
    </dgm:pt>
    <dgm:pt modelId="{2FD55DA2-E0E2-4DC4-9DA0-78157D6CB1EF}" type="pres">
      <dgm:prSet presAssocID="{811B922B-255D-4048-A035-7B9F99605EC9}" presName="rootText" presStyleLbl="node1" presStyleIdx="0" presStyleCnt="3" custLinFactNeighborY="1860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6713DC2-AC1A-4847-9350-F282FD7E9CB3}" type="pres">
      <dgm:prSet presAssocID="{811B922B-255D-4048-A035-7B9F99605EC9}" presName="titleText2" presStyleLbl="fgAcc1" presStyleIdx="0" presStyleCnt="3" custLinFactNeighborX="-15657" custLinFactNeighborY="558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4463E4A-1188-42DC-B9EB-ABDE31188175}" type="pres">
      <dgm:prSet presAssocID="{811B922B-255D-4048-A035-7B9F99605EC9}" presName="rootConnector" presStyleLbl="node2" presStyleIdx="0" presStyleCnt="0"/>
      <dgm:spPr/>
      <dgm:t>
        <a:bodyPr/>
        <a:lstStyle/>
        <a:p>
          <a:endParaRPr lang="en-US"/>
        </a:p>
      </dgm:t>
    </dgm:pt>
    <dgm:pt modelId="{AF43A686-E5EF-4574-AA7A-D1052033D77E}" type="pres">
      <dgm:prSet presAssocID="{811B922B-255D-4048-A035-7B9F99605EC9}" presName="hierChild4" presStyleCnt="0"/>
      <dgm:spPr/>
    </dgm:pt>
    <dgm:pt modelId="{D8F8F02E-DE67-4D3B-B7CA-107864344721}" type="pres">
      <dgm:prSet presAssocID="{811B922B-255D-4048-A035-7B9F99605EC9}" presName="hierChild5" presStyleCnt="0"/>
      <dgm:spPr/>
    </dgm:pt>
    <dgm:pt modelId="{F919DE7B-68D1-430D-8BF1-DA909D721FEE}" type="pres">
      <dgm:prSet presAssocID="{B2D6B3E8-B089-4CE0-B013-91997BFEF1F9}" presName="Name96" presStyleLbl="parChTrans1D3" presStyleIdx="0" presStyleCnt="1"/>
      <dgm:spPr/>
      <dgm:t>
        <a:bodyPr/>
        <a:lstStyle/>
        <a:p>
          <a:endParaRPr lang="es-MX"/>
        </a:p>
      </dgm:t>
    </dgm:pt>
    <dgm:pt modelId="{88A6C5BE-D16D-4DE1-B26A-9553E3EA3390}" type="pres">
      <dgm:prSet presAssocID="{7C5886B9-E155-4C0E-B8E5-ED0A1B874B61}" presName="hierRoot3" presStyleCnt="0">
        <dgm:presLayoutVars>
          <dgm:hierBranch val="init"/>
        </dgm:presLayoutVars>
      </dgm:prSet>
      <dgm:spPr/>
    </dgm:pt>
    <dgm:pt modelId="{03A43095-3396-4D36-8D3D-B6DB4E75F79D}" type="pres">
      <dgm:prSet presAssocID="{7C5886B9-E155-4C0E-B8E5-ED0A1B874B61}" presName="rootComposite3" presStyleCnt="0"/>
      <dgm:spPr/>
    </dgm:pt>
    <dgm:pt modelId="{90C2E4BF-C91C-40B6-812A-43338C7D440F}" type="pres">
      <dgm:prSet presAssocID="{7C5886B9-E155-4C0E-B8E5-ED0A1B874B61}" presName="rootText3" presStyleLbl="asst1" presStyleIdx="0" presStyleCnt="1" custLinFactNeighborX="125" custLinFactNeighborY="-76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2A8D58-5E35-440C-AA76-789C86EA77F4}" type="pres">
      <dgm:prSet presAssocID="{7C5886B9-E155-4C0E-B8E5-ED0A1B874B61}" presName="titleText3" presStyleLbl="fgAcc2" presStyleIdx="0" presStyleCnt="1" custLinFactNeighborX="-16407" custLinFactNeighborY="-2280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F03D973-E2D9-4ADA-AC13-EAAEA99E002C}" type="pres">
      <dgm:prSet presAssocID="{7C5886B9-E155-4C0E-B8E5-ED0A1B874B61}" presName="rootConnector3" presStyleLbl="asst2" presStyleIdx="0" presStyleCnt="0"/>
      <dgm:spPr/>
      <dgm:t>
        <a:bodyPr/>
        <a:lstStyle/>
        <a:p>
          <a:endParaRPr lang="es-MX"/>
        </a:p>
      </dgm:t>
    </dgm:pt>
    <dgm:pt modelId="{610C122E-18F3-4737-9B08-931B01363E86}" type="pres">
      <dgm:prSet presAssocID="{7C5886B9-E155-4C0E-B8E5-ED0A1B874B61}" presName="hierChild6" presStyleCnt="0"/>
      <dgm:spPr/>
    </dgm:pt>
    <dgm:pt modelId="{93CEE5E2-C5B2-44A6-B88B-E0133A43620E}" type="pres">
      <dgm:prSet presAssocID="{7C5886B9-E155-4C0E-B8E5-ED0A1B874B61}" presName="hierChild7" presStyleCnt="0"/>
      <dgm:spPr/>
    </dgm:pt>
    <dgm:pt modelId="{2FCD5239-FE89-42E6-B8C7-6475FBA87510}" type="pres">
      <dgm:prSet presAssocID="{5B34A31D-7EC6-4FC9-85A6-4D363199073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66A73EA-7706-430C-BB1C-1162FB891A5B}" type="pres">
      <dgm:prSet presAssocID="{553F7FE3-A431-45C5-8121-6506E2A1E889}" presName="hierRoot2" presStyleCnt="0">
        <dgm:presLayoutVars>
          <dgm:hierBranch val="init"/>
        </dgm:presLayoutVars>
      </dgm:prSet>
      <dgm:spPr/>
    </dgm:pt>
    <dgm:pt modelId="{50E27774-6BCF-45F3-8459-10F372182F47}" type="pres">
      <dgm:prSet presAssocID="{553F7FE3-A431-45C5-8121-6506E2A1E889}" presName="rootComposite" presStyleCnt="0"/>
      <dgm:spPr/>
    </dgm:pt>
    <dgm:pt modelId="{E6AB8D6F-E2D1-4491-A65E-FBF5DAD17CD7}" type="pres">
      <dgm:prSet presAssocID="{553F7FE3-A431-45C5-8121-6506E2A1E889}" presName="rootText" presStyleLbl="node1" presStyleIdx="1" presStyleCnt="3" custLinFactNeighborY="1860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FED18CA-4B1B-4C66-920F-402DC9D73148}" type="pres">
      <dgm:prSet presAssocID="{553F7FE3-A431-45C5-8121-6506E2A1E889}" presName="titleText2" presStyleLbl="fgAcc1" presStyleIdx="1" presStyleCnt="3" custLinFactNeighborX="-16665" custLinFactNeighborY="558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026BDFD-21A3-4862-B220-3DEC3E2BB93A}" type="pres">
      <dgm:prSet presAssocID="{553F7FE3-A431-45C5-8121-6506E2A1E889}" presName="rootConnector" presStyleLbl="node2" presStyleIdx="0" presStyleCnt="0"/>
      <dgm:spPr/>
      <dgm:t>
        <a:bodyPr/>
        <a:lstStyle/>
        <a:p>
          <a:endParaRPr lang="en-US"/>
        </a:p>
      </dgm:t>
    </dgm:pt>
    <dgm:pt modelId="{9863E92A-EFB9-4868-9AB8-25564E558F97}" type="pres">
      <dgm:prSet presAssocID="{553F7FE3-A431-45C5-8121-6506E2A1E889}" presName="hierChild4" presStyleCnt="0"/>
      <dgm:spPr/>
    </dgm:pt>
    <dgm:pt modelId="{45394ADC-9012-46F9-9542-69A75B0D03F9}" type="pres">
      <dgm:prSet presAssocID="{553F7FE3-A431-45C5-8121-6506E2A1E889}" presName="hierChild5" presStyleCnt="0"/>
      <dgm:spPr/>
    </dgm:pt>
    <dgm:pt modelId="{80E42AF9-85DA-40B3-AB1B-71F6B3CE499A}" type="pres">
      <dgm:prSet presAssocID="{41F236CD-0B53-4C9A-8782-C28C7EBE94B7}" presName="Name37" presStyleLbl="parChTrans1D2" presStyleIdx="2" presStyleCnt="3"/>
      <dgm:spPr/>
      <dgm:t>
        <a:bodyPr/>
        <a:lstStyle/>
        <a:p>
          <a:endParaRPr lang="en-US"/>
        </a:p>
      </dgm:t>
    </dgm:pt>
    <dgm:pt modelId="{F8053946-C26D-4B74-8771-F5E395024E21}" type="pres">
      <dgm:prSet presAssocID="{E5FD41FB-CB75-4E32-AB22-35A4A6088258}" presName="hierRoot2" presStyleCnt="0">
        <dgm:presLayoutVars>
          <dgm:hierBranch val="init"/>
        </dgm:presLayoutVars>
      </dgm:prSet>
      <dgm:spPr/>
    </dgm:pt>
    <dgm:pt modelId="{A9CBB4DC-EF6A-4FC1-BFC6-CC27DA3FF633}" type="pres">
      <dgm:prSet presAssocID="{E5FD41FB-CB75-4E32-AB22-35A4A6088258}" presName="rootComposite" presStyleCnt="0"/>
      <dgm:spPr/>
    </dgm:pt>
    <dgm:pt modelId="{5D3CAE0E-1969-43FB-9017-BB525DDE2319}" type="pres">
      <dgm:prSet presAssocID="{E5FD41FB-CB75-4E32-AB22-35A4A6088258}" presName="rootText" presStyleLbl="node1" presStyleIdx="2" presStyleCnt="3" custLinFactNeighborY="1860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6548724-1B43-4ED9-84B4-A3106653A212}" type="pres">
      <dgm:prSet presAssocID="{E5FD41FB-CB75-4E32-AB22-35A4A6088258}" presName="titleText2" presStyleLbl="fgAcc1" presStyleIdx="2" presStyleCnt="3" custLinFactNeighborX="-15747" custLinFactNeighborY="7122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9C1046-308E-49F0-AED4-1AF9CFFC8AD9}" type="pres">
      <dgm:prSet presAssocID="{E5FD41FB-CB75-4E32-AB22-35A4A6088258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41849F-D2E2-4D00-8FF6-FA04185A37E3}" type="pres">
      <dgm:prSet presAssocID="{E5FD41FB-CB75-4E32-AB22-35A4A6088258}" presName="hierChild4" presStyleCnt="0"/>
      <dgm:spPr/>
    </dgm:pt>
    <dgm:pt modelId="{6F2F251F-527B-4EE7-9D13-802778ACC5CB}" type="pres">
      <dgm:prSet presAssocID="{E5FD41FB-CB75-4E32-AB22-35A4A6088258}" presName="hierChild5" presStyleCnt="0"/>
      <dgm:spPr/>
    </dgm:pt>
    <dgm:pt modelId="{8A3FA223-4853-4207-A678-E95E69FE8B73}" type="pres">
      <dgm:prSet presAssocID="{63A6AEBC-A2E3-40ED-9997-C2D69996F0CB}" presName="hierChild3" presStyleCnt="0"/>
      <dgm:spPr/>
    </dgm:pt>
  </dgm:ptLst>
  <dgm:cxnLst>
    <dgm:cxn modelId="{A5851041-A565-4835-9215-67C8330430ED}" type="presOf" srcId="{E8838FE5-95D9-41CA-87BA-E6A8607B95AF}" destId="{EF2A8D58-5E35-440C-AA76-789C86EA77F4}" srcOrd="0" destOrd="0" presId="urn:microsoft.com/office/officeart/2008/layout/NameandTitleOrganizationalChart"/>
    <dgm:cxn modelId="{24A47C72-3892-479C-8744-7E7559011EE2}" type="presOf" srcId="{553F7FE3-A431-45C5-8121-6506E2A1E889}" destId="{A026BDFD-21A3-4862-B220-3DEC3E2BB93A}" srcOrd="1" destOrd="0" presId="urn:microsoft.com/office/officeart/2008/layout/NameandTitleOrganizationalChart"/>
    <dgm:cxn modelId="{3C5F8025-E4F7-42C8-8FF0-416FC482B0F7}" srcId="{009D44E7-E793-4B01-A557-BA81DDECB6C6}" destId="{63A6AEBC-A2E3-40ED-9997-C2D69996F0CB}" srcOrd="0" destOrd="0" parTransId="{2D7AECFE-5D69-4E02-BFA7-3145A0FFB59A}" sibTransId="{599F2B36-C5FF-47C0-A88C-67DF9DEE6CE8}"/>
    <dgm:cxn modelId="{29C7CB5A-16E7-4220-9AEB-E55D149A4455}" type="presOf" srcId="{599F2B36-C5FF-47C0-A88C-67DF9DEE6CE8}" destId="{6A56162D-E988-406A-853B-05DDBDC848C6}" srcOrd="0" destOrd="0" presId="urn:microsoft.com/office/officeart/2008/layout/NameandTitleOrganizationalChart"/>
    <dgm:cxn modelId="{90F3BE54-E5AC-4FC8-9ADB-C01E1342298F}" type="presOf" srcId="{5B34A31D-7EC6-4FC9-85A6-4D363199073D}" destId="{2FCD5239-FE89-42E6-B8C7-6475FBA87510}" srcOrd="0" destOrd="0" presId="urn:microsoft.com/office/officeart/2008/layout/NameandTitleOrganizationalChart"/>
    <dgm:cxn modelId="{3591220C-4C5F-4A7B-A9E0-416A24A6416F}" type="presOf" srcId="{41F236CD-0B53-4C9A-8782-C28C7EBE94B7}" destId="{80E42AF9-85DA-40B3-AB1B-71F6B3CE499A}" srcOrd="0" destOrd="0" presId="urn:microsoft.com/office/officeart/2008/layout/NameandTitleOrganizationalChart"/>
    <dgm:cxn modelId="{55DA0075-DAB2-433C-9D83-4A117DA1784D}" type="presOf" srcId="{83F60F5C-57A4-43F0-8016-67E881035681}" destId="{A8FFE3EE-043A-4619-A641-54E84681C7C4}" srcOrd="0" destOrd="0" presId="urn:microsoft.com/office/officeart/2008/layout/NameandTitleOrganizationalChart"/>
    <dgm:cxn modelId="{AEF35FA8-5132-4A5D-BE7E-0138AF4565DB}" srcId="{63A6AEBC-A2E3-40ED-9997-C2D69996F0CB}" destId="{553F7FE3-A431-45C5-8121-6506E2A1E889}" srcOrd="1" destOrd="0" parTransId="{5B34A31D-7EC6-4FC9-85A6-4D363199073D}" sibTransId="{3AFA9C72-C631-4489-AC6B-A91E1C90AF96}"/>
    <dgm:cxn modelId="{DDBD0583-9EBE-4086-8DF3-F007200F7772}" type="presOf" srcId="{E5FD41FB-CB75-4E32-AB22-35A4A6088258}" destId="{5D3CAE0E-1969-43FB-9017-BB525DDE2319}" srcOrd="0" destOrd="0" presId="urn:microsoft.com/office/officeart/2008/layout/NameandTitleOrganizationalChart"/>
    <dgm:cxn modelId="{0EA40356-7E8F-4051-9F9E-A6F97783BB55}" type="presOf" srcId="{63A6AEBC-A2E3-40ED-9997-C2D69996F0CB}" destId="{5D30D802-2CB4-4E72-841B-C90FCCAC30EF}" srcOrd="0" destOrd="0" presId="urn:microsoft.com/office/officeart/2008/layout/NameandTitleOrganizationalChart"/>
    <dgm:cxn modelId="{217DC116-CBD2-4497-B1C2-977798C3C232}" type="presOf" srcId="{EBDE455A-212E-403A-9144-4EDCB87E9E2E}" destId="{76548724-1B43-4ED9-84B4-A3106653A212}" srcOrd="0" destOrd="0" presId="urn:microsoft.com/office/officeart/2008/layout/NameandTitleOrganizationalChart"/>
    <dgm:cxn modelId="{DFD49DE8-C7AE-42C7-A11B-99E38431FD97}" type="presOf" srcId="{63A6AEBC-A2E3-40ED-9997-C2D69996F0CB}" destId="{40C6B3E5-61FD-4B8B-97C3-5BBF81E950D6}" srcOrd="1" destOrd="0" presId="urn:microsoft.com/office/officeart/2008/layout/NameandTitleOrganizationalChart"/>
    <dgm:cxn modelId="{3CAFEDBB-8176-420E-A3DA-DE538CD7C391}" type="presOf" srcId="{553F7FE3-A431-45C5-8121-6506E2A1E889}" destId="{E6AB8D6F-E2D1-4491-A65E-FBF5DAD17CD7}" srcOrd="0" destOrd="0" presId="urn:microsoft.com/office/officeart/2008/layout/NameandTitleOrganizationalChart"/>
    <dgm:cxn modelId="{72F9B8B8-9070-4BE1-A8C2-8A99D73D7CB8}" type="presOf" srcId="{7B63D137-D067-4F27-98CD-E701B827A3A3}" destId="{46713DC2-AC1A-4847-9350-F282FD7E9CB3}" srcOrd="0" destOrd="0" presId="urn:microsoft.com/office/officeart/2008/layout/NameandTitleOrganizationalChart"/>
    <dgm:cxn modelId="{5EE435E0-9D70-4843-ABE6-20AD9F762A77}" type="presOf" srcId="{811B922B-255D-4048-A035-7B9F99605EC9}" destId="{2FD55DA2-E0E2-4DC4-9DA0-78157D6CB1EF}" srcOrd="0" destOrd="0" presId="urn:microsoft.com/office/officeart/2008/layout/NameandTitleOrganizationalChart"/>
    <dgm:cxn modelId="{2D02D849-1926-4D83-83D1-A9C6487FFC18}" type="presOf" srcId="{7C5886B9-E155-4C0E-B8E5-ED0A1B874B61}" destId="{90C2E4BF-C91C-40B6-812A-43338C7D440F}" srcOrd="0" destOrd="0" presId="urn:microsoft.com/office/officeart/2008/layout/NameandTitleOrganizationalChart"/>
    <dgm:cxn modelId="{3E20EBAA-8717-4543-B9D8-886E2FCE25EE}" type="presOf" srcId="{E5FD41FB-CB75-4E32-AB22-35A4A6088258}" destId="{919C1046-308E-49F0-AED4-1AF9CFFC8AD9}" srcOrd="1" destOrd="0" presId="urn:microsoft.com/office/officeart/2008/layout/NameandTitleOrganizationalChart"/>
    <dgm:cxn modelId="{CB9B6BFC-CFE2-4A7A-8DEC-1F4A25972394}" type="presOf" srcId="{3AFA9C72-C631-4489-AC6B-A91E1C90AF96}" destId="{EFED18CA-4B1B-4C66-920F-402DC9D73148}" srcOrd="0" destOrd="0" presId="urn:microsoft.com/office/officeart/2008/layout/NameandTitleOrganizationalChart"/>
    <dgm:cxn modelId="{BB81698D-05FB-4DF6-A3EF-81C232718974}" type="presOf" srcId="{7C5886B9-E155-4C0E-B8E5-ED0A1B874B61}" destId="{3F03D973-E2D9-4ADA-AC13-EAAEA99E002C}" srcOrd="1" destOrd="0" presId="urn:microsoft.com/office/officeart/2008/layout/NameandTitleOrganizationalChart"/>
    <dgm:cxn modelId="{01E1C3F2-ED33-487D-A857-E5EBE91B1C90}" srcId="{811B922B-255D-4048-A035-7B9F99605EC9}" destId="{7C5886B9-E155-4C0E-B8E5-ED0A1B874B61}" srcOrd="0" destOrd="0" parTransId="{B2D6B3E8-B089-4CE0-B013-91997BFEF1F9}" sibTransId="{E8838FE5-95D9-41CA-87BA-E6A8607B95AF}"/>
    <dgm:cxn modelId="{1F5E9AA4-65A7-444C-9B82-4096C5E17131}" srcId="{63A6AEBC-A2E3-40ED-9997-C2D69996F0CB}" destId="{E5FD41FB-CB75-4E32-AB22-35A4A6088258}" srcOrd="2" destOrd="0" parTransId="{41F236CD-0B53-4C9A-8782-C28C7EBE94B7}" sibTransId="{EBDE455A-212E-403A-9144-4EDCB87E9E2E}"/>
    <dgm:cxn modelId="{60EE4E54-D0F5-40CE-9308-2F8F8722FF8F}" type="presOf" srcId="{811B922B-255D-4048-A035-7B9F99605EC9}" destId="{E4463E4A-1188-42DC-B9EB-ABDE31188175}" srcOrd="1" destOrd="0" presId="urn:microsoft.com/office/officeart/2008/layout/NameandTitleOrganizationalChart"/>
    <dgm:cxn modelId="{FC637502-7FC8-4BB7-B94D-633EE0032BFC}" type="presOf" srcId="{009D44E7-E793-4B01-A557-BA81DDECB6C6}" destId="{6F6E0F13-C01B-4438-9143-080F21C52B6A}" srcOrd="0" destOrd="0" presId="urn:microsoft.com/office/officeart/2008/layout/NameandTitleOrganizationalChart"/>
    <dgm:cxn modelId="{4ECF370E-B5BC-4368-8408-317012676831}" srcId="{63A6AEBC-A2E3-40ED-9997-C2D69996F0CB}" destId="{811B922B-255D-4048-A035-7B9F99605EC9}" srcOrd="0" destOrd="0" parTransId="{83F60F5C-57A4-43F0-8016-67E881035681}" sibTransId="{7B63D137-D067-4F27-98CD-E701B827A3A3}"/>
    <dgm:cxn modelId="{2101995E-710F-4187-BA27-94992EFA3829}" type="presOf" srcId="{B2D6B3E8-B089-4CE0-B013-91997BFEF1F9}" destId="{F919DE7B-68D1-430D-8BF1-DA909D721FEE}" srcOrd="0" destOrd="0" presId="urn:microsoft.com/office/officeart/2008/layout/NameandTitleOrganizationalChart"/>
    <dgm:cxn modelId="{6E9890EB-715C-474C-A99E-6A3F0E5A4AFA}" type="presParOf" srcId="{6F6E0F13-C01B-4438-9143-080F21C52B6A}" destId="{31A546BC-2A90-4C0D-B4F8-DA5E56921E24}" srcOrd="0" destOrd="0" presId="urn:microsoft.com/office/officeart/2008/layout/NameandTitleOrganizationalChart"/>
    <dgm:cxn modelId="{593FE016-0EAA-4437-80EF-2FF8393C215C}" type="presParOf" srcId="{31A546BC-2A90-4C0D-B4F8-DA5E56921E24}" destId="{62A59B28-B9AF-4A1B-9269-42837C78AF57}" srcOrd="0" destOrd="0" presId="urn:microsoft.com/office/officeart/2008/layout/NameandTitleOrganizationalChart"/>
    <dgm:cxn modelId="{2FE3A0D6-88E7-471A-904C-7BD7C7B97A59}" type="presParOf" srcId="{62A59B28-B9AF-4A1B-9269-42837C78AF57}" destId="{5D30D802-2CB4-4E72-841B-C90FCCAC30EF}" srcOrd="0" destOrd="0" presId="urn:microsoft.com/office/officeart/2008/layout/NameandTitleOrganizationalChart"/>
    <dgm:cxn modelId="{CB6C0837-2BCC-44E9-9EAF-9BBA623D59F1}" type="presParOf" srcId="{62A59B28-B9AF-4A1B-9269-42837C78AF57}" destId="{6A56162D-E988-406A-853B-05DDBDC848C6}" srcOrd="1" destOrd="0" presId="urn:microsoft.com/office/officeart/2008/layout/NameandTitleOrganizationalChart"/>
    <dgm:cxn modelId="{28E683FF-B3E9-43FF-84A0-4C5F951EDE8B}" type="presParOf" srcId="{62A59B28-B9AF-4A1B-9269-42837C78AF57}" destId="{40C6B3E5-61FD-4B8B-97C3-5BBF81E950D6}" srcOrd="2" destOrd="0" presId="urn:microsoft.com/office/officeart/2008/layout/NameandTitleOrganizationalChart"/>
    <dgm:cxn modelId="{B722D9E0-E258-4FE0-B697-4EB65CBA86F0}" type="presParOf" srcId="{31A546BC-2A90-4C0D-B4F8-DA5E56921E24}" destId="{49278836-3956-40D1-849F-D26BDFB087BF}" srcOrd="1" destOrd="0" presId="urn:microsoft.com/office/officeart/2008/layout/NameandTitleOrganizationalChart"/>
    <dgm:cxn modelId="{7E66BF81-2747-4ACE-BEAA-EC1AE4EB59A0}" type="presParOf" srcId="{49278836-3956-40D1-849F-D26BDFB087BF}" destId="{A8FFE3EE-043A-4619-A641-54E84681C7C4}" srcOrd="0" destOrd="0" presId="urn:microsoft.com/office/officeart/2008/layout/NameandTitleOrganizationalChart"/>
    <dgm:cxn modelId="{7BF3DE45-DEFF-47CF-97AA-EF5D1FDF1ABC}" type="presParOf" srcId="{49278836-3956-40D1-849F-D26BDFB087BF}" destId="{F7E3FFFF-F38E-42B7-BD38-0F847E20DED2}" srcOrd="1" destOrd="0" presId="urn:microsoft.com/office/officeart/2008/layout/NameandTitleOrganizationalChart"/>
    <dgm:cxn modelId="{672CC8DA-6D0D-4CF6-B1FD-5423E00779E7}" type="presParOf" srcId="{F7E3FFFF-F38E-42B7-BD38-0F847E20DED2}" destId="{95777581-3BCD-4E61-BAA3-64904A2BB951}" srcOrd="0" destOrd="0" presId="urn:microsoft.com/office/officeart/2008/layout/NameandTitleOrganizationalChart"/>
    <dgm:cxn modelId="{189EC10A-6669-4371-8723-D035C4F00221}" type="presParOf" srcId="{95777581-3BCD-4E61-BAA3-64904A2BB951}" destId="{2FD55DA2-E0E2-4DC4-9DA0-78157D6CB1EF}" srcOrd="0" destOrd="0" presId="urn:microsoft.com/office/officeart/2008/layout/NameandTitleOrganizationalChart"/>
    <dgm:cxn modelId="{D3F37F6A-3A63-45A9-BC5B-3F3CC6CF92C6}" type="presParOf" srcId="{95777581-3BCD-4E61-BAA3-64904A2BB951}" destId="{46713DC2-AC1A-4847-9350-F282FD7E9CB3}" srcOrd="1" destOrd="0" presId="urn:microsoft.com/office/officeart/2008/layout/NameandTitleOrganizationalChart"/>
    <dgm:cxn modelId="{9C6AAAA7-C16C-4DB5-B9AA-2B002DF22A8F}" type="presParOf" srcId="{95777581-3BCD-4E61-BAA3-64904A2BB951}" destId="{E4463E4A-1188-42DC-B9EB-ABDE31188175}" srcOrd="2" destOrd="0" presId="urn:microsoft.com/office/officeart/2008/layout/NameandTitleOrganizationalChart"/>
    <dgm:cxn modelId="{B49C202C-36FA-43DB-AD37-C446806B5D58}" type="presParOf" srcId="{F7E3FFFF-F38E-42B7-BD38-0F847E20DED2}" destId="{AF43A686-E5EF-4574-AA7A-D1052033D77E}" srcOrd="1" destOrd="0" presId="urn:microsoft.com/office/officeart/2008/layout/NameandTitleOrganizationalChart"/>
    <dgm:cxn modelId="{93B3A66A-0A62-4D3B-AA95-0A4F1FC4C2AC}" type="presParOf" srcId="{F7E3FFFF-F38E-42B7-BD38-0F847E20DED2}" destId="{D8F8F02E-DE67-4D3B-B7CA-107864344721}" srcOrd="2" destOrd="0" presId="urn:microsoft.com/office/officeart/2008/layout/NameandTitleOrganizationalChart"/>
    <dgm:cxn modelId="{CD257A3C-E5F8-491A-B8D7-665FB2048BAD}" type="presParOf" srcId="{D8F8F02E-DE67-4D3B-B7CA-107864344721}" destId="{F919DE7B-68D1-430D-8BF1-DA909D721FEE}" srcOrd="0" destOrd="0" presId="urn:microsoft.com/office/officeart/2008/layout/NameandTitleOrganizationalChart"/>
    <dgm:cxn modelId="{C1D38A2D-A274-43E4-B60D-ED5642953109}" type="presParOf" srcId="{D8F8F02E-DE67-4D3B-B7CA-107864344721}" destId="{88A6C5BE-D16D-4DE1-B26A-9553E3EA3390}" srcOrd="1" destOrd="0" presId="urn:microsoft.com/office/officeart/2008/layout/NameandTitleOrganizationalChart"/>
    <dgm:cxn modelId="{40CD5B90-E92C-4681-95B7-7D464368D402}" type="presParOf" srcId="{88A6C5BE-D16D-4DE1-B26A-9553E3EA3390}" destId="{03A43095-3396-4D36-8D3D-B6DB4E75F79D}" srcOrd="0" destOrd="0" presId="urn:microsoft.com/office/officeart/2008/layout/NameandTitleOrganizationalChart"/>
    <dgm:cxn modelId="{A054B80A-724C-400A-BACB-7AD5A2108B39}" type="presParOf" srcId="{03A43095-3396-4D36-8D3D-B6DB4E75F79D}" destId="{90C2E4BF-C91C-40B6-812A-43338C7D440F}" srcOrd="0" destOrd="0" presId="urn:microsoft.com/office/officeart/2008/layout/NameandTitleOrganizationalChart"/>
    <dgm:cxn modelId="{07A6DD6D-1153-4F85-B5C8-33DEF8DFC10B}" type="presParOf" srcId="{03A43095-3396-4D36-8D3D-B6DB4E75F79D}" destId="{EF2A8D58-5E35-440C-AA76-789C86EA77F4}" srcOrd="1" destOrd="0" presId="urn:microsoft.com/office/officeart/2008/layout/NameandTitleOrganizationalChart"/>
    <dgm:cxn modelId="{FAECAA17-0418-4F87-999B-869A229D1D26}" type="presParOf" srcId="{03A43095-3396-4D36-8D3D-B6DB4E75F79D}" destId="{3F03D973-E2D9-4ADA-AC13-EAAEA99E002C}" srcOrd="2" destOrd="0" presId="urn:microsoft.com/office/officeart/2008/layout/NameandTitleOrganizationalChart"/>
    <dgm:cxn modelId="{CC67284A-03BF-4A9F-BA32-79199FE1B59A}" type="presParOf" srcId="{88A6C5BE-D16D-4DE1-B26A-9553E3EA3390}" destId="{610C122E-18F3-4737-9B08-931B01363E86}" srcOrd="1" destOrd="0" presId="urn:microsoft.com/office/officeart/2008/layout/NameandTitleOrganizationalChart"/>
    <dgm:cxn modelId="{61DCEE76-43A2-4155-99C3-CE9FDD06836C}" type="presParOf" srcId="{88A6C5BE-D16D-4DE1-B26A-9553E3EA3390}" destId="{93CEE5E2-C5B2-44A6-B88B-E0133A43620E}" srcOrd="2" destOrd="0" presId="urn:microsoft.com/office/officeart/2008/layout/NameandTitleOrganizationalChart"/>
    <dgm:cxn modelId="{688D5BA7-1D4F-4B68-86C8-1A1A97B98D53}" type="presParOf" srcId="{49278836-3956-40D1-849F-D26BDFB087BF}" destId="{2FCD5239-FE89-42E6-B8C7-6475FBA87510}" srcOrd="2" destOrd="0" presId="urn:microsoft.com/office/officeart/2008/layout/NameandTitleOrganizationalChart"/>
    <dgm:cxn modelId="{E3EB1E95-3882-43E4-ADD8-CEA64C1CB9F2}" type="presParOf" srcId="{49278836-3956-40D1-849F-D26BDFB087BF}" destId="{766A73EA-7706-430C-BB1C-1162FB891A5B}" srcOrd="3" destOrd="0" presId="urn:microsoft.com/office/officeart/2008/layout/NameandTitleOrganizationalChart"/>
    <dgm:cxn modelId="{7A29A87E-F7BB-4FE3-B9EE-677E79E74097}" type="presParOf" srcId="{766A73EA-7706-430C-BB1C-1162FB891A5B}" destId="{50E27774-6BCF-45F3-8459-10F372182F47}" srcOrd="0" destOrd="0" presId="urn:microsoft.com/office/officeart/2008/layout/NameandTitleOrganizationalChart"/>
    <dgm:cxn modelId="{93B3CD1B-A2AB-480A-8B54-2801BB98AC17}" type="presParOf" srcId="{50E27774-6BCF-45F3-8459-10F372182F47}" destId="{E6AB8D6F-E2D1-4491-A65E-FBF5DAD17CD7}" srcOrd="0" destOrd="0" presId="urn:microsoft.com/office/officeart/2008/layout/NameandTitleOrganizationalChart"/>
    <dgm:cxn modelId="{F2CEBB25-486D-4682-8592-6C92AC0E1D62}" type="presParOf" srcId="{50E27774-6BCF-45F3-8459-10F372182F47}" destId="{EFED18CA-4B1B-4C66-920F-402DC9D73148}" srcOrd="1" destOrd="0" presId="urn:microsoft.com/office/officeart/2008/layout/NameandTitleOrganizationalChart"/>
    <dgm:cxn modelId="{CB3BDF32-2429-41D2-A96F-97AC663620A6}" type="presParOf" srcId="{50E27774-6BCF-45F3-8459-10F372182F47}" destId="{A026BDFD-21A3-4862-B220-3DEC3E2BB93A}" srcOrd="2" destOrd="0" presId="urn:microsoft.com/office/officeart/2008/layout/NameandTitleOrganizationalChart"/>
    <dgm:cxn modelId="{A6F2E70A-1727-46A5-BB21-9122EEAEE679}" type="presParOf" srcId="{766A73EA-7706-430C-BB1C-1162FB891A5B}" destId="{9863E92A-EFB9-4868-9AB8-25564E558F97}" srcOrd="1" destOrd="0" presId="urn:microsoft.com/office/officeart/2008/layout/NameandTitleOrganizationalChart"/>
    <dgm:cxn modelId="{7E141FB0-4C85-438D-BD35-C9CA9B1FBE3E}" type="presParOf" srcId="{766A73EA-7706-430C-BB1C-1162FB891A5B}" destId="{45394ADC-9012-46F9-9542-69A75B0D03F9}" srcOrd="2" destOrd="0" presId="urn:microsoft.com/office/officeart/2008/layout/NameandTitleOrganizationalChart"/>
    <dgm:cxn modelId="{C001295E-0188-426B-9CCB-001B0CD3CCC3}" type="presParOf" srcId="{49278836-3956-40D1-849F-D26BDFB087BF}" destId="{80E42AF9-85DA-40B3-AB1B-71F6B3CE499A}" srcOrd="4" destOrd="0" presId="urn:microsoft.com/office/officeart/2008/layout/NameandTitleOrganizationalChart"/>
    <dgm:cxn modelId="{0A6D5448-5F91-497C-9361-683A1AB5CD41}" type="presParOf" srcId="{49278836-3956-40D1-849F-D26BDFB087BF}" destId="{F8053946-C26D-4B74-8771-F5E395024E21}" srcOrd="5" destOrd="0" presId="urn:microsoft.com/office/officeart/2008/layout/NameandTitleOrganizationalChart"/>
    <dgm:cxn modelId="{84E52874-5E86-4BB3-8838-337FE6BB9413}" type="presParOf" srcId="{F8053946-C26D-4B74-8771-F5E395024E21}" destId="{A9CBB4DC-EF6A-4FC1-BFC6-CC27DA3FF633}" srcOrd="0" destOrd="0" presId="urn:microsoft.com/office/officeart/2008/layout/NameandTitleOrganizationalChart"/>
    <dgm:cxn modelId="{72D359F8-C52C-4752-BADD-4CC6EBDAB8B5}" type="presParOf" srcId="{A9CBB4DC-EF6A-4FC1-BFC6-CC27DA3FF633}" destId="{5D3CAE0E-1969-43FB-9017-BB525DDE2319}" srcOrd="0" destOrd="0" presId="urn:microsoft.com/office/officeart/2008/layout/NameandTitleOrganizationalChart"/>
    <dgm:cxn modelId="{AE085BDB-4AB8-4392-AF1D-C4F9CA063A73}" type="presParOf" srcId="{A9CBB4DC-EF6A-4FC1-BFC6-CC27DA3FF633}" destId="{76548724-1B43-4ED9-84B4-A3106653A212}" srcOrd="1" destOrd="0" presId="urn:microsoft.com/office/officeart/2008/layout/NameandTitleOrganizationalChart"/>
    <dgm:cxn modelId="{32FCEFBE-C860-4482-B804-870CEFAC9ECD}" type="presParOf" srcId="{A9CBB4DC-EF6A-4FC1-BFC6-CC27DA3FF633}" destId="{919C1046-308E-49F0-AED4-1AF9CFFC8AD9}" srcOrd="2" destOrd="0" presId="urn:microsoft.com/office/officeart/2008/layout/NameandTitleOrganizationalChart"/>
    <dgm:cxn modelId="{D9F6A8DE-44C2-4909-9EFF-2ADAA50F7216}" type="presParOf" srcId="{F8053946-C26D-4B74-8771-F5E395024E21}" destId="{2C41849F-D2E2-4D00-8FF6-FA04185A37E3}" srcOrd="1" destOrd="0" presId="urn:microsoft.com/office/officeart/2008/layout/NameandTitleOrganizationalChart"/>
    <dgm:cxn modelId="{9A0EC165-1877-427E-9239-0457B6E0B55C}" type="presParOf" srcId="{F8053946-C26D-4B74-8771-F5E395024E21}" destId="{6F2F251F-527B-4EE7-9D13-802778ACC5CB}" srcOrd="2" destOrd="0" presId="urn:microsoft.com/office/officeart/2008/layout/NameandTitleOrganizationalChart"/>
    <dgm:cxn modelId="{C8D85F64-6B54-49AB-8138-300697820017}" type="presParOf" srcId="{31A546BC-2A90-4C0D-B4F8-DA5E56921E24}" destId="{8A3FA223-4853-4207-A678-E95E69FE8B7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5673EC50-D22A-4962-A101-51233AA58E65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 custLinFactNeighborY="-307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 custLinFactNeighborX="-16982" custLinFactNeighborY="-9223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2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2" custLinFactNeighborX="-1698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2" custLinFactNeighborX="-1698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C86BB9A4-6789-43B6-9869-DAA2A96C22B6}" type="presOf" srcId="{59580AA8-5B10-49E8-954F-B3DEBA319C39}" destId="{FC41179A-6AC0-4379-8C45-32F55DB19F0E}" srcOrd="0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DF887F33-9B70-46BA-8F33-9414482767E2}" type="presOf" srcId="{5A87D50E-9017-4F1B-9377-08F2EF814A3C}" destId="{B4258DF3-47DD-4BEC-8D15-0EC1E733E841}" srcOrd="0" destOrd="0" presId="urn:microsoft.com/office/officeart/2008/layout/NameandTitleOrganizationalChart"/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BAD348D2-CE97-460F-A5B9-392294CD66EA}" type="presOf" srcId="{EB3AE941-7D3A-4CD8-AB0C-CC4F3E5754CA}" destId="{192362F0-F976-47DC-8D30-9C921F407A60}" srcOrd="0" destOrd="0" presId="urn:microsoft.com/office/officeart/2008/layout/NameandTitleOrganizationalChart"/>
    <dgm:cxn modelId="{E3246D89-D79E-4536-ACE9-B4EE6CE7F05C}" type="presOf" srcId="{2F066F1B-50EB-4E55-96FB-E7DC1D20BFAF}" destId="{C284D6C3-DE30-4D69-9016-33F4BEB47860}" srcOrd="0" destOrd="0" presId="urn:microsoft.com/office/officeart/2008/layout/NameandTitleOrganizationalChart"/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20CDD1A7-80FC-48BD-96F7-9EFB61A8809D}" type="presOf" srcId="{8DF957EA-ECB2-438F-9405-9987C5A2A13B}" destId="{ADF73C9F-08C9-498A-86D6-BF561FB42AA6}" srcOrd="0" destOrd="0" presId="urn:microsoft.com/office/officeart/2008/layout/NameandTitleOrganizationalChart"/>
    <dgm:cxn modelId="{5626339B-2EDC-4347-95F5-85BABF40964B}" type="presOf" srcId="{5673EC50-D22A-4962-A101-51233AA58E65}" destId="{85DD09F8-D764-4121-83BA-B3A962A7A9AA}" srcOrd="1" destOrd="0" presId="urn:microsoft.com/office/officeart/2008/layout/NameandTitleOrganizationalChart"/>
    <dgm:cxn modelId="{F3113C31-DB9B-4C65-8A9F-D95168049BEC}" type="presOf" srcId="{5673EC50-D22A-4962-A101-51233AA58E65}" destId="{3FCDBF55-02CE-4630-B48C-44F0D13F4977}" srcOrd="0" destOrd="0" presId="urn:microsoft.com/office/officeart/2008/layout/NameandTitleOrganizationalChart"/>
    <dgm:cxn modelId="{13246A55-6493-4A95-9CC3-F290DA52A0C8}" type="presOf" srcId="{8DF957EA-ECB2-438F-9405-9987C5A2A13B}" destId="{714A2B16-C6AC-4E7E-9A10-075A292ED770}" srcOrd="1" destOrd="0" presId="urn:microsoft.com/office/officeart/2008/layout/NameandTitleOrganizationalChart"/>
    <dgm:cxn modelId="{0383BF3A-E0D1-4B90-9984-D1D2745461AB}" type="presOf" srcId="{EB3AE941-7D3A-4CD8-AB0C-CC4F3E5754CA}" destId="{FE32088E-8980-44C4-8CF2-9A046CC006C0}" srcOrd="1" destOrd="0" presId="urn:microsoft.com/office/officeart/2008/layout/NameandTitleOrganizationalChart"/>
    <dgm:cxn modelId="{2B37F24F-7512-4127-8B1C-7A05236BAB77}" type="presOf" srcId="{8C2C0B7D-92DB-4583-AE5B-B96EACF82202}" destId="{D0A3301F-3B56-4562-8FFD-E00EF2414F38}" srcOrd="0" destOrd="0" presId="urn:microsoft.com/office/officeart/2008/layout/NameandTitleOrganizationalChart"/>
    <dgm:cxn modelId="{0B6D8407-99F0-4F1C-B5A7-D28F3E4B8932}" type="presOf" srcId="{A4055EA4-01CF-4A45-BF50-808191A93E83}" destId="{0C0909E3-0C00-431B-AC8A-A4A9574C7D69}" srcOrd="0" destOrd="0" presId="urn:microsoft.com/office/officeart/2008/layout/NameandTitleOrganizationalChart"/>
    <dgm:cxn modelId="{700D7DBB-D1AB-4870-B453-31297A9ADEE0}" type="presOf" srcId="{18B10FDD-5699-4653-B59E-9B20F726C41D}" destId="{81960CDA-17C9-4A31-80ED-2A1B3374F426}" srcOrd="0" destOrd="0" presId="urn:microsoft.com/office/officeart/2008/layout/NameandTitleOrganizationalChart"/>
    <dgm:cxn modelId="{3AD896CF-DFBF-445E-A338-938380B90537}" type="presParOf" srcId="{D0A3301F-3B56-4562-8FFD-E00EF2414F38}" destId="{C245CD8B-1FC2-468E-9D1F-E6C4EAADA191}" srcOrd="0" destOrd="0" presId="urn:microsoft.com/office/officeart/2008/layout/NameandTitleOrganizationalChart"/>
    <dgm:cxn modelId="{C9609AF8-186F-46BA-91FC-35796F0A2C7C}" type="presParOf" srcId="{C245CD8B-1FC2-468E-9D1F-E6C4EAADA191}" destId="{FBFB6EE8-7C9C-4C8F-B432-2757AB5D7108}" srcOrd="0" destOrd="0" presId="urn:microsoft.com/office/officeart/2008/layout/NameandTitleOrganizationalChart"/>
    <dgm:cxn modelId="{9248A7C4-3080-4CEB-937F-12A0A058930E}" type="presParOf" srcId="{FBFB6EE8-7C9C-4C8F-B432-2757AB5D7108}" destId="{192362F0-F976-47DC-8D30-9C921F407A60}" srcOrd="0" destOrd="0" presId="urn:microsoft.com/office/officeart/2008/layout/NameandTitleOrganizationalChart"/>
    <dgm:cxn modelId="{577B742A-84EB-4AEC-BBD7-E3564EC7B88D}" type="presParOf" srcId="{FBFB6EE8-7C9C-4C8F-B432-2757AB5D7108}" destId="{B4258DF3-47DD-4BEC-8D15-0EC1E733E841}" srcOrd="1" destOrd="0" presId="urn:microsoft.com/office/officeart/2008/layout/NameandTitleOrganizationalChart"/>
    <dgm:cxn modelId="{F0677515-3F76-4406-9C00-1B2E5D40AD5C}" type="presParOf" srcId="{FBFB6EE8-7C9C-4C8F-B432-2757AB5D7108}" destId="{FE32088E-8980-44C4-8CF2-9A046CC006C0}" srcOrd="2" destOrd="0" presId="urn:microsoft.com/office/officeart/2008/layout/NameandTitleOrganizationalChart"/>
    <dgm:cxn modelId="{7E370865-88C8-4235-979E-44BE89E2CCC4}" type="presParOf" srcId="{C245CD8B-1FC2-468E-9D1F-E6C4EAADA191}" destId="{BD0BBF3D-04CA-456B-9B40-2810CBBE4676}" srcOrd="1" destOrd="0" presId="urn:microsoft.com/office/officeart/2008/layout/NameandTitleOrganizationalChart"/>
    <dgm:cxn modelId="{08640DCD-C012-4098-8ED6-D3723B000A0B}" type="presParOf" srcId="{BD0BBF3D-04CA-456B-9B40-2810CBBE4676}" destId="{81960CDA-17C9-4A31-80ED-2A1B3374F426}" srcOrd="0" destOrd="0" presId="urn:microsoft.com/office/officeart/2008/layout/NameandTitleOrganizationalChart"/>
    <dgm:cxn modelId="{A88C37DB-DAC6-4989-929B-94C701964ECC}" type="presParOf" srcId="{BD0BBF3D-04CA-456B-9B40-2810CBBE4676}" destId="{0B907EC5-EE35-4C8C-945B-A0721F41B19C}" srcOrd="1" destOrd="0" presId="urn:microsoft.com/office/officeart/2008/layout/NameandTitleOrganizationalChart"/>
    <dgm:cxn modelId="{E31636C7-5331-4FA5-9EC8-D07915C46D8C}" type="presParOf" srcId="{0B907EC5-EE35-4C8C-945B-A0721F41B19C}" destId="{DA59E42D-E574-411E-8070-63F85FAA1A11}" srcOrd="0" destOrd="0" presId="urn:microsoft.com/office/officeart/2008/layout/NameandTitleOrganizationalChart"/>
    <dgm:cxn modelId="{B618FF36-001F-4F1C-B87B-C80F67318D42}" type="presParOf" srcId="{DA59E42D-E574-411E-8070-63F85FAA1A11}" destId="{3FCDBF55-02CE-4630-B48C-44F0D13F4977}" srcOrd="0" destOrd="0" presId="urn:microsoft.com/office/officeart/2008/layout/NameandTitleOrganizationalChart"/>
    <dgm:cxn modelId="{C9169325-597E-4696-AD50-CD011C510C23}" type="presParOf" srcId="{DA59E42D-E574-411E-8070-63F85FAA1A11}" destId="{0C0909E3-0C00-431B-AC8A-A4A9574C7D69}" srcOrd="1" destOrd="0" presId="urn:microsoft.com/office/officeart/2008/layout/NameandTitleOrganizationalChart"/>
    <dgm:cxn modelId="{E22442D7-B69C-454E-ABEA-A1064E59BB31}" type="presParOf" srcId="{DA59E42D-E574-411E-8070-63F85FAA1A11}" destId="{85DD09F8-D764-4121-83BA-B3A962A7A9AA}" srcOrd="2" destOrd="0" presId="urn:microsoft.com/office/officeart/2008/layout/NameandTitleOrganizationalChart"/>
    <dgm:cxn modelId="{17677C51-F174-47A7-92A9-FB03D3A3DFFB}" type="presParOf" srcId="{0B907EC5-EE35-4C8C-945B-A0721F41B19C}" destId="{A5C10100-5AE2-4292-994D-1403301498CC}" srcOrd="1" destOrd="0" presId="urn:microsoft.com/office/officeart/2008/layout/NameandTitleOrganizationalChart"/>
    <dgm:cxn modelId="{41D4F500-9D0A-438C-8FA6-DD7ED324ACC7}" type="presParOf" srcId="{0B907EC5-EE35-4C8C-945B-A0721F41B19C}" destId="{7EDE60D4-B6D6-4E2A-B2F4-F6E658DF1F87}" srcOrd="2" destOrd="0" presId="urn:microsoft.com/office/officeart/2008/layout/NameandTitleOrganizationalChart"/>
    <dgm:cxn modelId="{F2B0DE95-D334-4CF3-BEBF-1B2941DAFA46}" type="presParOf" srcId="{BD0BBF3D-04CA-456B-9B40-2810CBBE4676}" destId="{C284D6C3-DE30-4D69-9016-33F4BEB47860}" srcOrd="2" destOrd="0" presId="urn:microsoft.com/office/officeart/2008/layout/NameandTitleOrganizationalChart"/>
    <dgm:cxn modelId="{BD95C140-BD24-4EFA-AE3B-6DC01EAFE142}" type="presParOf" srcId="{BD0BBF3D-04CA-456B-9B40-2810CBBE4676}" destId="{A4839D85-0239-4467-9C7F-14D692B0DC34}" srcOrd="3" destOrd="0" presId="urn:microsoft.com/office/officeart/2008/layout/NameandTitleOrganizationalChart"/>
    <dgm:cxn modelId="{DE5A76B2-B4B7-4679-AD56-EB25E61D8CD1}" type="presParOf" srcId="{A4839D85-0239-4467-9C7F-14D692B0DC34}" destId="{F42C2A79-B812-4AFF-89C5-18932BA61AF7}" srcOrd="0" destOrd="0" presId="urn:microsoft.com/office/officeart/2008/layout/NameandTitleOrganizationalChart"/>
    <dgm:cxn modelId="{415982EC-EE65-45E0-A16D-5A354CBA12E8}" type="presParOf" srcId="{F42C2A79-B812-4AFF-89C5-18932BA61AF7}" destId="{ADF73C9F-08C9-498A-86D6-BF561FB42AA6}" srcOrd="0" destOrd="0" presId="urn:microsoft.com/office/officeart/2008/layout/NameandTitleOrganizationalChart"/>
    <dgm:cxn modelId="{559DC11A-C201-40C4-9ED3-A3A63601004C}" type="presParOf" srcId="{F42C2A79-B812-4AFF-89C5-18932BA61AF7}" destId="{FC41179A-6AC0-4379-8C45-32F55DB19F0E}" srcOrd="1" destOrd="0" presId="urn:microsoft.com/office/officeart/2008/layout/NameandTitleOrganizationalChart"/>
    <dgm:cxn modelId="{2E01B79E-DC8D-48C6-B297-46FBF2F9CC01}" type="presParOf" srcId="{F42C2A79-B812-4AFF-89C5-18932BA61AF7}" destId="{714A2B16-C6AC-4E7E-9A10-075A292ED770}" srcOrd="2" destOrd="0" presId="urn:microsoft.com/office/officeart/2008/layout/NameandTitleOrganizationalChart"/>
    <dgm:cxn modelId="{91F13F28-067F-46CB-9299-882F821B78BC}" type="presParOf" srcId="{A4839D85-0239-4467-9C7F-14D692B0DC34}" destId="{9B82D6B7-65AC-4D72-BD12-FFAA708F757F}" srcOrd="1" destOrd="0" presId="urn:microsoft.com/office/officeart/2008/layout/NameandTitleOrganizationalChart"/>
    <dgm:cxn modelId="{5B867D21-DA93-4642-BB6A-BD2334458476}" type="presParOf" srcId="{A4839D85-0239-4467-9C7F-14D692B0DC34}" destId="{5A7BA530-990A-4C7A-8D4D-4691C66B1581}" srcOrd="2" destOrd="0" presId="urn:microsoft.com/office/officeart/2008/layout/NameandTitleOrganizationalChart"/>
    <dgm:cxn modelId="{31716BDA-0B0A-4C48-85E9-FFA9198C3271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s-MX" dirty="0" smtClean="0"/>
            <a:t>Miguel Ángel Medina</a:t>
          </a:r>
          <a:endParaRPr lang="en-US" dirty="0"/>
        </a:p>
      </dgm:t>
    </dgm:pt>
    <dgm:pt modelId="{5673EC50-D22A-4962-A101-51233AA58E65}">
      <dgm:prSet phldrT="[Texto]" custT="1"/>
      <dgm:spPr/>
      <dgm:t>
        <a:bodyPr/>
        <a:lstStyle/>
        <a:p>
          <a:r>
            <a:rPr lang="es-MX" sz="3200" dirty="0" smtClean="0"/>
            <a:t>Auxiliar de Acción Móvil</a:t>
          </a:r>
          <a:endParaRPr lang="en-US" sz="3200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 custT="1"/>
      <dgm:spPr/>
      <dgm:t>
        <a:bodyPr/>
        <a:lstStyle/>
        <a:p>
          <a:r>
            <a:rPr lang="es-MX" sz="1700" dirty="0" err="1" smtClean="0"/>
            <a:t>Nivia</a:t>
          </a:r>
          <a:r>
            <a:rPr lang="es-MX" sz="1700" dirty="0" smtClean="0"/>
            <a:t> Hernández</a:t>
          </a:r>
          <a:endParaRPr lang="en-US" sz="1700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s-MX" sz="1700" dirty="0" smtClean="0"/>
            <a:t>Jesús José Vásquez</a:t>
          </a:r>
          <a:endParaRPr lang="en-US" sz="1700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 custLinFactNeighborX="-1787" custLinFactNeighborY="-2546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 custLinFactNeighborX="-1985" custLinFactNeighborY="-7639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2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8B9EC464-5606-4565-AC98-468A052CFBE0}" type="presOf" srcId="{8C2C0B7D-92DB-4583-AE5B-B96EACF82202}" destId="{D0A3301F-3B56-4562-8FFD-E00EF2414F38}" srcOrd="0" destOrd="0" presId="urn:microsoft.com/office/officeart/2008/layout/NameandTitleOrganizationalChart"/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E98FE44E-AB43-49DC-9FA1-0BB28BF63A74}" type="presOf" srcId="{5673EC50-D22A-4962-A101-51233AA58E65}" destId="{3FCDBF55-02CE-4630-B48C-44F0D13F4977}" srcOrd="0" destOrd="0" presId="urn:microsoft.com/office/officeart/2008/layout/NameandTitleOrganizationalChart"/>
    <dgm:cxn modelId="{CA7641D2-6274-4413-A579-8974B2CF6D48}" type="presOf" srcId="{2F066F1B-50EB-4E55-96FB-E7DC1D20BFAF}" destId="{C284D6C3-DE30-4D69-9016-33F4BEB47860}" srcOrd="0" destOrd="0" presId="urn:microsoft.com/office/officeart/2008/layout/NameandTitleOrganizationalChart"/>
    <dgm:cxn modelId="{A045A030-1627-443F-9788-473AAAE6D9B4}" type="presOf" srcId="{5673EC50-D22A-4962-A101-51233AA58E65}" destId="{85DD09F8-D764-4121-83BA-B3A962A7A9AA}" srcOrd="1" destOrd="0" presId="urn:microsoft.com/office/officeart/2008/layout/NameandTitleOrganizationalChart"/>
    <dgm:cxn modelId="{CEB56394-14BE-4E8B-9FD3-81C45B48F51E}" type="presOf" srcId="{EB3AE941-7D3A-4CD8-AB0C-CC4F3E5754CA}" destId="{192362F0-F976-47DC-8D30-9C921F407A60}" srcOrd="0" destOrd="0" presId="urn:microsoft.com/office/officeart/2008/layout/NameandTitleOrganizationalChart"/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8CF894E3-0F43-42EF-A42D-053F8ECE75D7}" type="presOf" srcId="{18B10FDD-5699-4653-B59E-9B20F726C41D}" destId="{81960CDA-17C9-4A31-80ED-2A1B3374F426}" srcOrd="0" destOrd="0" presId="urn:microsoft.com/office/officeart/2008/layout/NameandTitleOrganizationalChart"/>
    <dgm:cxn modelId="{403B0100-55E9-4FDF-BE81-7D16DA990451}" type="presOf" srcId="{8DF957EA-ECB2-438F-9405-9987C5A2A13B}" destId="{ADF73C9F-08C9-498A-86D6-BF561FB42AA6}" srcOrd="0" destOrd="0" presId="urn:microsoft.com/office/officeart/2008/layout/NameandTitleOrganizationalChart"/>
    <dgm:cxn modelId="{45BE4B37-329E-42D4-B27E-ABEB6F83759F}" type="presOf" srcId="{EB3AE941-7D3A-4CD8-AB0C-CC4F3E5754CA}" destId="{FE32088E-8980-44C4-8CF2-9A046CC006C0}" srcOrd="1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560C23DF-9786-42C7-836C-E68F9056C1EC}" type="presOf" srcId="{8DF957EA-ECB2-438F-9405-9987C5A2A13B}" destId="{714A2B16-C6AC-4E7E-9A10-075A292ED770}" srcOrd="1" destOrd="0" presId="urn:microsoft.com/office/officeart/2008/layout/NameandTitleOrganizationalChart"/>
    <dgm:cxn modelId="{FC80BCC2-0727-4544-A966-40CABF23342F}" type="presOf" srcId="{A4055EA4-01CF-4A45-BF50-808191A93E83}" destId="{0C0909E3-0C00-431B-AC8A-A4A9574C7D69}" srcOrd="0" destOrd="0" presId="urn:microsoft.com/office/officeart/2008/layout/NameandTitleOrganizationalChart"/>
    <dgm:cxn modelId="{A930F0AA-8594-4454-80EC-FBB591FED8E7}" type="presOf" srcId="{5A87D50E-9017-4F1B-9377-08F2EF814A3C}" destId="{B4258DF3-47DD-4BEC-8D15-0EC1E733E841}" srcOrd="0" destOrd="0" presId="urn:microsoft.com/office/officeart/2008/layout/NameandTitleOrganizationalChart"/>
    <dgm:cxn modelId="{AD79FA97-56A2-4CCE-BD9E-6D8EFA9509A3}" type="presOf" srcId="{59580AA8-5B10-49E8-954F-B3DEBA319C39}" destId="{FC41179A-6AC0-4379-8C45-32F55DB19F0E}" srcOrd="0" destOrd="0" presId="urn:microsoft.com/office/officeart/2008/layout/NameandTitleOrganizationalChart"/>
    <dgm:cxn modelId="{9AC7609B-6B43-447F-9AEF-219F85526440}" type="presParOf" srcId="{D0A3301F-3B56-4562-8FFD-E00EF2414F38}" destId="{C245CD8B-1FC2-468E-9D1F-E6C4EAADA191}" srcOrd="0" destOrd="0" presId="urn:microsoft.com/office/officeart/2008/layout/NameandTitleOrganizationalChart"/>
    <dgm:cxn modelId="{2B220B50-C31E-4802-9A52-F91F98C6B4E3}" type="presParOf" srcId="{C245CD8B-1FC2-468E-9D1F-E6C4EAADA191}" destId="{FBFB6EE8-7C9C-4C8F-B432-2757AB5D7108}" srcOrd="0" destOrd="0" presId="urn:microsoft.com/office/officeart/2008/layout/NameandTitleOrganizationalChart"/>
    <dgm:cxn modelId="{D8F2CC48-125B-4B1E-9611-C058CF2BC1AE}" type="presParOf" srcId="{FBFB6EE8-7C9C-4C8F-B432-2757AB5D7108}" destId="{192362F0-F976-47DC-8D30-9C921F407A60}" srcOrd="0" destOrd="0" presId="urn:microsoft.com/office/officeart/2008/layout/NameandTitleOrganizationalChart"/>
    <dgm:cxn modelId="{A76BB795-55BE-4FEB-9269-1111DD2AC142}" type="presParOf" srcId="{FBFB6EE8-7C9C-4C8F-B432-2757AB5D7108}" destId="{B4258DF3-47DD-4BEC-8D15-0EC1E733E841}" srcOrd="1" destOrd="0" presId="urn:microsoft.com/office/officeart/2008/layout/NameandTitleOrganizationalChart"/>
    <dgm:cxn modelId="{C9611E93-356E-43A1-8FFC-765B3877EE0C}" type="presParOf" srcId="{FBFB6EE8-7C9C-4C8F-B432-2757AB5D7108}" destId="{FE32088E-8980-44C4-8CF2-9A046CC006C0}" srcOrd="2" destOrd="0" presId="urn:microsoft.com/office/officeart/2008/layout/NameandTitleOrganizationalChart"/>
    <dgm:cxn modelId="{316DA776-A51E-4579-A09A-D74B71529A73}" type="presParOf" srcId="{C245CD8B-1FC2-468E-9D1F-E6C4EAADA191}" destId="{BD0BBF3D-04CA-456B-9B40-2810CBBE4676}" srcOrd="1" destOrd="0" presId="urn:microsoft.com/office/officeart/2008/layout/NameandTitleOrganizationalChart"/>
    <dgm:cxn modelId="{A7F4F1CE-8305-46AF-BD8A-BE9DF3EC6A6D}" type="presParOf" srcId="{BD0BBF3D-04CA-456B-9B40-2810CBBE4676}" destId="{81960CDA-17C9-4A31-80ED-2A1B3374F426}" srcOrd="0" destOrd="0" presId="urn:microsoft.com/office/officeart/2008/layout/NameandTitleOrganizationalChart"/>
    <dgm:cxn modelId="{09D00D68-2A13-4A04-8D66-DFCFD8ECAAB6}" type="presParOf" srcId="{BD0BBF3D-04CA-456B-9B40-2810CBBE4676}" destId="{0B907EC5-EE35-4C8C-945B-A0721F41B19C}" srcOrd="1" destOrd="0" presId="urn:microsoft.com/office/officeart/2008/layout/NameandTitleOrganizationalChart"/>
    <dgm:cxn modelId="{91CCB91F-005B-4D46-807F-1F97207DA632}" type="presParOf" srcId="{0B907EC5-EE35-4C8C-945B-A0721F41B19C}" destId="{DA59E42D-E574-411E-8070-63F85FAA1A11}" srcOrd="0" destOrd="0" presId="urn:microsoft.com/office/officeart/2008/layout/NameandTitleOrganizationalChart"/>
    <dgm:cxn modelId="{90BC54AC-CEAC-4EFD-B269-3048B758FEDD}" type="presParOf" srcId="{DA59E42D-E574-411E-8070-63F85FAA1A11}" destId="{3FCDBF55-02CE-4630-B48C-44F0D13F4977}" srcOrd="0" destOrd="0" presId="urn:microsoft.com/office/officeart/2008/layout/NameandTitleOrganizationalChart"/>
    <dgm:cxn modelId="{05C330BD-DC8A-4BEE-9487-04EA91460D92}" type="presParOf" srcId="{DA59E42D-E574-411E-8070-63F85FAA1A11}" destId="{0C0909E3-0C00-431B-AC8A-A4A9574C7D69}" srcOrd="1" destOrd="0" presId="urn:microsoft.com/office/officeart/2008/layout/NameandTitleOrganizationalChart"/>
    <dgm:cxn modelId="{56700537-0BF3-44E3-9903-097772AE6B9E}" type="presParOf" srcId="{DA59E42D-E574-411E-8070-63F85FAA1A11}" destId="{85DD09F8-D764-4121-83BA-B3A962A7A9AA}" srcOrd="2" destOrd="0" presId="urn:microsoft.com/office/officeart/2008/layout/NameandTitleOrganizationalChart"/>
    <dgm:cxn modelId="{FEDF9AE4-E4E8-4F79-93A0-309489E1F25E}" type="presParOf" srcId="{0B907EC5-EE35-4C8C-945B-A0721F41B19C}" destId="{A5C10100-5AE2-4292-994D-1403301498CC}" srcOrd="1" destOrd="0" presId="urn:microsoft.com/office/officeart/2008/layout/NameandTitleOrganizationalChart"/>
    <dgm:cxn modelId="{0B01180D-6D4A-427C-9513-B2D548ACF892}" type="presParOf" srcId="{0B907EC5-EE35-4C8C-945B-A0721F41B19C}" destId="{7EDE60D4-B6D6-4E2A-B2F4-F6E658DF1F87}" srcOrd="2" destOrd="0" presId="urn:microsoft.com/office/officeart/2008/layout/NameandTitleOrganizationalChart"/>
    <dgm:cxn modelId="{01BF81A5-8354-4062-868C-D4238054913F}" type="presParOf" srcId="{BD0BBF3D-04CA-456B-9B40-2810CBBE4676}" destId="{C284D6C3-DE30-4D69-9016-33F4BEB47860}" srcOrd="2" destOrd="0" presId="urn:microsoft.com/office/officeart/2008/layout/NameandTitleOrganizationalChart"/>
    <dgm:cxn modelId="{601CC59D-128E-4D74-8267-75552104A801}" type="presParOf" srcId="{BD0BBF3D-04CA-456B-9B40-2810CBBE4676}" destId="{A4839D85-0239-4467-9C7F-14D692B0DC34}" srcOrd="3" destOrd="0" presId="urn:microsoft.com/office/officeart/2008/layout/NameandTitleOrganizationalChart"/>
    <dgm:cxn modelId="{164E7CE2-A71F-4F1E-8428-240BF7E53E06}" type="presParOf" srcId="{A4839D85-0239-4467-9C7F-14D692B0DC34}" destId="{F42C2A79-B812-4AFF-89C5-18932BA61AF7}" srcOrd="0" destOrd="0" presId="urn:microsoft.com/office/officeart/2008/layout/NameandTitleOrganizationalChart"/>
    <dgm:cxn modelId="{03B81F48-5FDB-434F-B0F1-A338A13AA293}" type="presParOf" srcId="{F42C2A79-B812-4AFF-89C5-18932BA61AF7}" destId="{ADF73C9F-08C9-498A-86D6-BF561FB42AA6}" srcOrd="0" destOrd="0" presId="urn:microsoft.com/office/officeart/2008/layout/NameandTitleOrganizationalChart"/>
    <dgm:cxn modelId="{F7CB9D77-9AB2-415E-AD49-3D1FE2A2961F}" type="presParOf" srcId="{F42C2A79-B812-4AFF-89C5-18932BA61AF7}" destId="{FC41179A-6AC0-4379-8C45-32F55DB19F0E}" srcOrd="1" destOrd="0" presId="urn:microsoft.com/office/officeart/2008/layout/NameandTitleOrganizationalChart"/>
    <dgm:cxn modelId="{DC2841F3-89F7-4649-84D1-F7D4D43987C5}" type="presParOf" srcId="{F42C2A79-B812-4AFF-89C5-18932BA61AF7}" destId="{714A2B16-C6AC-4E7E-9A10-075A292ED770}" srcOrd="2" destOrd="0" presId="urn:microsoft.com/office/officeart/2008/layout/NameandTitleOrganizationalChart"/>
    <dgm:cxn modelId="{3FE026C6-F3FA-49ED-88FE-57BC4857E4FB}" type="presParOf" srcId="{A4839D85-0239-4467-9C7F-14D692B0DC34}" destId="{9B82D6B7-65AC-4D72-BD12-FFAA708F757F}" srcOrd="1" destOrd="0" presId="urn:microsoft.com/office/officeart/2008/layout/NameandTitleOrganizationalChart"/>
    <dgm:cxn modelId="{13DE1850-6F1F-4A29-83FA-F0D531740D50}" type="presParOf" srcId="{A4839D85-0239-4467-9C7F-14D692B0DC34}" destId="{5A7BA530-990A-4C7A-8D4D-4691C66B1581}" srcOrd="2" destOrd="0" presId="urn:microsoft.com/office/officeart/2008/layout/NameandTitleOrganizationalChart"/>
    <dgm:cxn modelId="{CE709EBA-1DA6-44AF-8CAC-5264F9445D34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08B7A58-5C73-4C1C-8381-757B2425F2F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1BD4210-771D-4D1B-B264-00E7A546BB9B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F109CB7-ACEF-4B56-85DA-36B25F229018}" type="parTrans" cxnId="{6C57A686-A48F-4888-96CC-AE649948AC5A}">
      <dgm:prSet/>
      <dgm:spPr/>
      <dgm:t>
        <a:bodyPr/>
        <a:lstStyle/>
        <a:p>
          <a:endParaRPr lang="en-US"/>
        </a:p>
      </dgm:t>
    </dgm:pt>
    <dgm:pt modelId="{35F85288-E921-48A6-AD19-FD8B72D59D76}" type="sibTrans" cxnId="{6C57A686-A48F-4888-96CC-AE649948AC5A}">
      <dgm:prSet/>
      <dgm:spPr/>
      <dgm:t>
        <a:bodyPr/>
        <a:lstStyle/>
        <a:p>
          <a:r>
            <a:rPr lang="es-MX" dirty="0" smtClean="0"/>
            <a:t>Carolina Pereyra</a:t>
          </a:r>
          <a:endParaRPr lang="en-US" dirty="0"/>
        </a:p>
      </dgm:t>
    </dgm:pt>
    <dgm:pt modelId="{74E49998-5727-48BC-81F8-51CB07E613F7}" type="asst">
      <dgm:prSet phldrT="[Texto]"/>
      <dgm:spPr/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B899110A-6B55-44D9-B0F2-34983EF86FDF}" type="parTrans" cxnId="{BF2850D4-0A7F-43EC-8FD5-4F0ACDED03AE}">
      <dgm:prSet/>
      <dgm:spPr/>
      <dgm:t>
        <a:bodyPr/>
        <a:lstStyle/>
        <a:p>
          <a:endParaRPr lang="en-US"/>
        </a:p>
      </dgm:t>
    </dgm:pt>
    <dgm:pt modelId="{818E4387-F026-4FDB-B171-CA1E53AC4CBE}" type="sibTrans" cxnId="{BF2850D4-0A7F-43EC-8FD5-4F0ACDED03AE}">
      <dgm:prSet/>
      <dgm:spPr/>
      <dgm:t>
        <a:bodyPr/>
        <a:lstStyle/>
        <a:p>
          <a:r>
            <a:rPr lang="es-MX" dirty="0" smtClean="0"/>
            <a:t>Teresa Jáuregui</a:t>
          </a:r>
          <a:endParaRPr lang="en-US" dirty="0"/>
        </a:p>
      </dgm:t>
    </dgm:pt>
    <dgm:pt modelId="{97A3E80D-11E2-4E67-B0DB-189AD3365AE1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843258F-94DB-4425-AEB1-97F33E251BF7}" type="parTrans" cxnId="{046B005D-DE09-4A0F-9D5B-4FCB8D8EF1FE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84C16647-0F43-4AC2-9C55-EB7E47C0BD77}" type="sibTrans" cxnId="{046B005D-DE09-4A0F-9D5B-4FCB8D8EF1FE}">
      <dgm:prSet custT="1"/>
      <dgm:spPr/>
      <dgm:t>
        <a:bodyPr/>
        <a:lstStyle/>
        <a:p>
          <a:r>
            <a:rPr lang="es-MX" sz="1800" dirty="0" smtClean="0"/>
            <a:t>Dora Jáuregui</a:t>
          </a:r>
          <a:endParaRPr lang="en-US" sz="1800" dirty="0"/>
        </a:p>
      </dgm:t>
    </dgm:pt>
    <dgm:pt modelId="{6492B5B2-8F9C-4519-9E96-4DB81B085030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3AD7F40B-2AC7-4821-8F79-32765EB505A8}" type="parTrans" cxnId="{0D7E55EF-E192-4279-8473-0DF4D69AF847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04E9ED60-D9D2-4E57-A86D-415CA42ADA5F}" type="sibTrans" cxnId="{0D7E55EF-E192-4279-8473-0DF4D69AF847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Karla Gregorio</a:t>
          </a:r>
          <a:endParaRPr lang="en-US" dirty="0"/>
        </a:p>
      </dgm:t>
    </dgm:pt>
    <dgm:pt modelId="{05DAE260-0A2C-4720-A88A-048612845A8C}" type="pres">
      <dgm:prSet presAssocID="{308B7A58-5C73-4C1C-8381-757B2425F2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36068B-FBDA-4166-AF06-ED76E1603024}" type="pres">
      <dgm:prSet presAssocID="{71BD4210-771D-4D1B-B264-00E7A546BB9B}" presName="hierRoot1" presStyleCnt="0">
        <dgm:presLayoutVars>
          <dgm:hierBranch val="init"/>
        </dgm:presLayoutVars>
      </dgm:prSet>
      <dgm:spPr/>
    </dgm:pt>
    <dgm:pt modelId="{02552776-58C0-4E1A-83F2-BDF2FD8CDF10}" type="pres">
      <dgm:prSet presAssocID="{71BD4210-771D-4D1B-B264-00E7A546BB9B}" presName="rootComposite1" presStyleCnt="0"/>
      <dgm:spPr/>
    </dgm:pt>
    <dgm:pt modelId="{6470DAA7-E115-4C11-8B2A-0D9099806CDD}" type="pres">
      <dgm:prSet presAssocID="{71BD4210-771D-4D1B-B264-00E7A546BB9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1DDFA02-798A-42A0-9D0F-77BFB0957C3E}" type="pres">
      <dgm:prSet presAssocID="{71BD4210-771D-4D1B-B264-00E7A546BB9B}" presName="titleText1" presStyleLbl="fgAcc0" presStyleIdx="0" presStyleCnt="1" custLinFactNeighborX="-1638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56C8988-E318-4717-A2A8-F44CB4C57E3E}" type="pres">
      <dgm:prSet presAssocID="{71BD4210-771D-4D1B-B264-00E7A546BB9B}" presName="rootConnector1" presStyleLbl="node1" presStyleIdx="0" presStyleCnt="2"/>
      <dgm:spPr/>
      <dgm:t>
        <a:bodyPr/>
        <a:lstStyle/>
        <a:p>
          <a:endParaRPr lang="en-US"/>
        </a:p>
      </dgm:t>
    </dgm:pt>
    <dgm:pt modelId="{1C83E96F-50C9-48BA-BB1A-64FE13215817}" type="pres">
      <dgm:prSet presAssocID="{71BD4210-771D-4D1B-B264-00E7A546BB9B}" presName="hierChild2" presStyleCnt="0"/>
      <dgm:spPr/>
    </dgm:pt>
    <dgm:pt modelId="{1AAF6645-7F1A-42B0-A46C-8FA06B78E4B2}" type="pres">
      <dgm:prSet presAssocID="{D843258F-94DB-4425-AEB1-97F33E251BF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CB53EDF-1BBC-4D77-8298-6189C86B4C52}" type="pres">
      <dgm:prSet presAssocID="{97A3E80D-11E2-4E67-B0DB-189AD3365AE1}" presName="hierRoot2" presStyleCnt="0">
        <dgm:presLayoutVars>
          <dgm:hierBranch val="init"/>
        </dgm:presLayoutVars>
      </dgm:prSet>
      <dgm:spPr/>
    </dgm:pt>
    <dgm:pt modelId="{5EC40C91-002A-442F-976A-36036A5203CF}" type="pres">
      <dgm:prSet presAssocID="{97A3E80D-11E2-4E67-B0DB-189AD3365AE1}" presName="rootComposite" presStyleCnt="0"/>
      <dgm:spPr/>
    </dgm:pt>
    <dgm:pt modelId="{BF2A3380-2BDE-4777-9F15-A38D88F26268}" type="pres">
      <dgm:prSet presAssocID="{97A3E80D-11E2-4E67-B0DB-189AD3365AE1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42F1577-5566-4E6E-84FB-CB6851527D50}" type="pres">
      <dgm:prSet presAssocID="{97A3E80D-11E2-4E67-B0DB-189AD3365AE1}" presName="titleText2" presStyleLbl="fgAcc1" presStyleIdx="0" presStyleCnt="2" custLinFactNeighborX="-1638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9B58B3C-3AAF-4280-8972-5BDCF0B887D6}" type="pres">
      <dgm:prSet presAssocID="{97A3E80D-11E2-4E67-B0DB-189AD3365AE1}" presName="rootConnector" presStyleLbl="node2" presStyleIdx="0" presStyleCnt="0"/>
      <dgm:spPr/>
      <dgm:t>
        <a:bodyPr/>
        <a:lstStyle/>
        <a:p>
          <a:endParaRPr lang="en-US"/>
        </a:p>
      </dgm:t>
    </dgm:pt>
    <dgm:pt modelId="{5DB7D7FD-5D95-4E42-B159-131B6863E4E2}" type="pres">
      <dgm:prSet presAssocID="{97A3E80D-11E2-4E67-B0DB-189AD3365AE1}" presName="hierChild4" presStyleCnt="0"/>
      <dgm:spPr/>
    </dgm:pt>
    <dgm:pt modelId="{B12999C3-E7C5-411E-B47A-23BDE7F78CD4}" type="pres">
      <dgm:prSet presAssocID="{97A3E80D-11E2-4E67-B0DB-189AD3365AE1}" presName="hierChild5" presStyleCnt="0"/>
      <dgm:spPr/>
    </dgm:pt>
    <dgm:pt modelId="{6D17245E-272B-4E6B-BF6A-67044F5DE093}" type="pres">
      <dgm:prSet presAssocID="{3AD7F40B-2AC7-4821-8F79-32765EB505A8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275BCA8-1960-4884-BD04-22D4BD84889F}" type="pres">
      <dgm:prSet presAssocID="{6492B5B2-8F9C-4519-9E96-4DB81B085030}" presName="hierRoot2" presStyleCnt="0">
        <dgm:presLayoutVars>
          <dgm:hierBranch val="init"/>
        </dgm:presLayoutVars>
      </dgm:prSet>
      <dgm:spPr/>
    </dgm:pt>
    <dgm:pt modelId="{4106AB4C-BCCB-4A51-A26D-EA9793F7533F}" type="pres">
      <dgm:prSet presAssocID="{6492B5B2-8F9C-4519-9E96-4DB81B085030}" presName="rootComposite" presStyleCnt="0"/>
      <dgm:spPr/>
    </dgm:pt>
    <dgm:pt modelId="{7964DF63-EFAA-42F4-86E2-F5DE998C74A1}" type="pres">
      <dgm:prSet presAssocID="{6492B5B2-8F9C-4519-9E96-4DB81B085030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EC58729-A275-4FA3-B760-C8C543C22DC3}" type="pres">
      <dgm:prSet presAssocID="{6492B5B2-8F9C-4519-9E96-4DB81B085030}" presName="titleText2" presStyleLbl="fgAcc1" presStyleIdx="1" presStyleCnt="2" custLinFactNeighborX="-1638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1B5F529-B7C7-4DD8-AAA3-6ACD57EE27ED}" type="pres">
      <dgm:prSet presAssocID="{6492B5B2-8F9C-4519-9E96-4DB81B085030}" presName="rootConnector" presStyleLbl="node2" presStyleIdx="0" presStyleCnt="0"/>
      <dgm:spPr/>
      <dgm:t>
        <a:bodyPr/>
        <a:lstStyle/>
        <a:p>
          <a:endParaRPr lang="en-US"/>
        </a:p>
      </dgm:t>
    </dgm:pt>
    <dgm:pt modelId="{0EDA959E-D0DB-4116-A686-465D472F5F9D}" type="pres">
      <dgm:prSet presAssocID="{6492B5B2-8F9C-4519-9E96-4DB81B085030}" presName="hierChild4" presStyleCnt="0"/>
      <dgm:spPr/>
    </dgm:pt>
    <dgm:pt modelId="{525950A2-D925-4C38-89B2-12979A129380}" type="pres">
      <dgm:prSet presAssocID="{6492B5B2-8F9C-4519-9E96-4DB81B085030}" presName="hierChild5" presStyleCnt="0"/>
      <dgm:spPr/>
    </dgm:pt>
    <dgm:pt modelId="{75BE10BE-279E-4C20-86B4-4D47693983FE}" type="pres">
      <dgm:prSet presAssocID="{71BD4210-771D-4D1B-B264-00E7A546BB9B}" presName="hierChild3" presStyleCnt="0"/>
      <dgm:spPr/>
    </dgm:pt>
    <dgm:pt modelId="{9230014C-A6B9-4F58-B676-18BBAB36CAEA}" type="pres">
      <dgm:prSet presAssocID="{B899110A-6B55-44D9-B0F2-34983EF86FDF}" presName="Name96" presStyleLbl="parChTrans1D2" presStyleIdx="2" presStyleCnt="3"/>
      <dgm:spPr/>
      <dgm:t>
        <a:bodyPr/>
        <a:lstStyle/>
        <a:p>
          <a:endParaRPr lang="en-US"/>
        </a:p>
      </dgm:t>
    </dgm:pt>
    <dgm:pt modelId="{FCDC5F6B-DC04-4A08-8359-347ED302142D}" type="pres">
      <dgm:prSet presAssocID="{74E49998-5727-48BC-81F8-51CB07E613F7}" presName="hierRoot3" presStyleCnt="0">
        <dgm:presLayoutVars>
          <dgm:hierBranch val="init"/>
        </dgm:presLayoutVars>
      </dgm:prSet>
      <dgm:spPr/>
    </dgm:pt>
    <dgm:pt modelId="{F981F111-F2A3-43C7-B0F4-069FCDFC40E0}" type="pres">
      <dgm:prSet presAssocID="{74E49998-5727-48BC-81F8-51CB07E613F7}" presName="rootComposite3" presStyleCnt="0"/>
      <dgm:spPr/>
    </dgm:pt>
    <dgm:pt modelId="{FF618681-6D6F-4E38-8FC8-CD0C04FF6A84}" type="pres">
      <dgm:prSet presAssocID="{74E49998-5727-48BC-81F8-51CB07E613F7}" presName="rootText3" presStyleLbl="asst1" presStyleIdx="0" presStyleCnt="1" custLinFactNeighborY="-293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5022D7-F8C3-45C1-A197-EBFBCE3EDA9E}" type="pres">
      <dgm:prSet presAssocID="{74E49998-5727-48BC-81F8-51CB07E613F7}" presName="titleText3" presStyleLbl="fgAcc2" presStyleIdx="0" presStyleCnt="1" custLinFactNeighborX="-16381" custLinFactNeighborY="-881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DE9362B-2385-4E0B-B1C8-A539A6BBC91E}" type="pres">
      <dgm:prSet presAssocID="{74E49998-5727-48BC-81F8-51CB07E613F7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6960313-EAE9-4738-B9A6-1B569A382CCE}" type="pres">
      <dgm:prSet presAssocID="{74E49998-5727-48BC-81F8-51CB07E613F7}" presName="hierChild6" presStyleCnt="0"/>
      <dgm:spPr/>
    </dgm:pt>
    <dgm:pt modelId="{E0EF3A21-E6F9-48A2-9993-F8401A49B68F}" type="pres">
      <dgm:prSet presAssocID="{74E49998-5727-48BC-81F8-51CB07E613F7}" presName="hierChild7" presStyleCnt="0"/>
      <dgm:spPr/>
    </dgm:pt>
  </dgm:ptLst>
  <dgm:cxnLst>
    <dgm:cxn modelId="{3A6C92D2-2617-4504-9738-C1598EF883D1}" type="presOf" srcId="{D843258F-94DB-4425-AEB1-97F33E251BF7}" destId="{1AAF6645-7F1A-42B0-A46C-8FA06B78E4B2}" srcOrd="0" destOrd="0" presId="urn:microsoft.com/office/officeart/2008/layout/NameandTitleOrganizationalChart"/>
    <dgm:cxn modelId="{6C57A686-A48F-4888-96CC-AE649948AC5A}" srcId="{308B7A58-5C73-4C1C-8381-757B2425F2F5}" destId="{71BD4210-771D-4D1B-B264-00E7A546BB9B}" srcOrd="0" destOrd="0" parTransId="{7F109CB7-ACEF-4B56-85DA-36B25F229018}" sibTransId="{35F85288-E921-48A6-AD19-FD8B72D59D76}"/>
    <dgm:cxn modelId="{79250564-E2F0-4568-A90D-6858754C4878}" type="presOf" srcId="{71BD4210-771D-4D1B-B264-00E7A546BB9B}" destId="{D56C8988-E318-4717-A2A8-F44CB4C57E3E}" srcOrd="1" destOrd="0" presId="urn:microsoft.com/office/officeart/2008/layout/NameandTitleOrganizationalChart"/>
    <dgm:cxn modelId="{48FCC05A-CB39-4703-A7C3-0BBB00CFF48E}" type="presOf" srcId="{3AD7F40B-2AC7-4821-8F79-32765EB505A8}" destId="{6D17245E-272B-4E6B-BF6A-67044F5DE093}" srcOrd="0" destOrd="0" presId="urn:microsoft.com/office/officeart/2008/layout/NameandTitleOrganizationalChart"/>
    <dgm:cxn modelId="{750CD4AB-C10C-40F8-8FCF-CA8463ED2F37}" type="presOf" srcId="{74E49998-5727-48BC-81F8-51CB07E613F7}" destId="{FF618681-6D6F-4E38-8FC8-CD0C04FF6A84}" srcOrd="0" destOrd="0" presId="urn:microsoft.com/office/officeart/2008/layout/NameandTitleOrganizationalChart"/>
    <dgm:cxn modelId="{654486AF-15FE-4E9D-B2FA-E33B5BE9B0FE}" type="presOf" srcId="{308B7A58-5C73-4C1C-8381-757B2425F2F5}" destId="{05DAE260-0A2C-4720-A88A-048612845A8C}" srcOrd="0" destOrd="0" presId="urn:microsoft.com/office/officeart/2008/layout/NameandTitleOrganizationalChart"/>
    <dgm:cxn modelId="{E533DCE6-CF49-4EC7-B291-AAE387924078}" type="presOf" srcId="{71BD4210-771D-4D1B-B264-00E7A546BB9B}" destId="{6470DAA7-E115-4C11-8B2A-0D9099806CDD}" srcOrd="0" destOrd="0" presId="urn:microsoft.com/office/officeart/2008/layout/NameandTitleOrganizationalChart"/>
    <dgm:cxn modelId="{96DB9340-3A7C-4C94-92A1-6B47324F10E8}" type="presOf" srcId="{818E4387-F026-4FDB-B171-CA1E53AC4CBE}" destId="{125022D7-F8C3-45C1-A197-EBFBCE3EDA9E}" srcOrd="0" destOrd="0" presId="urn:microsoft.com/office/officeart/2008/layout/NameandTitleOrganizationalChart"/>
    <dgm:cxn modelId="{8373D8A7-32C2-449B-9471-D95DCDA7227A}" type="presOf" srcId="{35F85288-E921-48A6-AD19-FD8B72D59D76}" destId="{01DDFA02-798A-42A0-9D0F-77BFB0957C3E}" srcOrd="0" destOrd="0" presId="urn:microsoft.com/office/officeart/2008/layout/NameandTitleOrganizationalChart"/>
    <dgm:cxn modelId="{DE3706E8-8701-4A3F-8909-CE4FC120A329}" type="presOf" srcId="{84C16647-0F43-4AC2-9C55-EB7E47C0BD77}" destId="{042F1577-5566-4E6E-84FB-CB6851527D50}" srcOrd="0" destOrd="0" presId="urn:microsoft.com/office/officeart/2008/layout/NameandTitleOrganizationalChart"/>
    <dgm:cxn modelId="{046B005D-DE09-4A0F-9D5B-4FCB8D8EF1FE}" srcId="{71BD4210-771D-4D1B-B264-00E7A546BB9B}" destId="{97A3E80D-11E2-4E67-B0DB-189AD3365AE1}" srcOrd="1" destOrd="0" parTransId="{D843258F-94DB-4425-AEB1-97F33E251BF7}" sibTransId="{84C16647-0F43-4AC2-9C55-EB7E47C0BD77}"/>
    <dgm:cxn modelId="{1C76EB34-A855-4738-88F1-F2578A4925A0}" type="presOf" srcId="{04E9ED60-D9D2-4E57-A86D-415CA42ADA5F}" destId="{5EC58729-A275-4FA3-B760-C8C543C22DC3}" srcOrd="0" destOrd="0" presId="urn:microsoft.com/office/officeart/2008/layout/NameandTitleOrganizationalChart"/>
    <dgm:cxn modelId="{8A200EBD-E568-4A72-AD10-42C08673FE25}" type="presOf" srcId="{6492B5B2-8F9C-4519-9E96-4DB81B085030}" destId="{7964DF63-EFAA-42F4-86E2-F5DE998C74A1}" srcOrd="0" destOrd="0" presId="urn:microsoft.com/office/officeart/2008/layout/NameandTitleOrganizationalChart"/>
    <dgm:cxn modelId="{BA7FB9D5-EEF0-4047-955D-31FDA29B255E}" type="presOf" srcId="{74E49998-5727-48BC-81F8-51CB07E613F7}" destId="{5DE9362B-2385-4E0B-B1C8-A539A6BBC91E}" srcOrd="1" destOrd="0" presId="urn:microsoft.com/office/officeart/2008/layout/NameandTitleOrganizationalChart"/>
    <dgm:cxn modelId="{776089FE-0D86-4D77-A871-B9E87A0ACE33}" type="presOf" srcId="{B899110A-6B55-44D9-B0F2-34983EF86FDF}" destId="{9230014C-A6B9-4F58-B676-18BBAB36CAEA}" srcOrd="0" destOrd="0" presId="urn:microsoft.com/office/officeart/2008/layout/NameandTitleOrganizationalChart"/>
    <dgm:cxn modelId="{BF2850D4-0A7F-43EC-8FD5-4F0ACDED03AE}" srcId="{71BD4210-771D-4D1B-B264-00E7A546BB9B}" destId="{74E49998-5727-48BC-81F8-51CB07E613F7}" srcOrd="0" destOrd="0" parTransId="{B899110A-6B55-44D9-B0F2-34983EF86FDF}" sibTransId="{818E4387-F026-4FDB-B171-CA1E53AC4CBE}"/>
    <dgm:cxn modelId="{D12CA338-B587-42C7-AAA2-53861B8E5681}" type="presOf" srcId="{6492B5B2-8F9C-4519-9E96-4DB81B085030}" destId="{41B5F529-B7C7-4DD8-AAA3-6ACD57EE27ED}" srcOrd="1" destOrd="0" presId="urn:microsoft.com/office/officeart/2008/layout/NameandTitleOrganizationalChart"/>
    <dgm:cxn modelId="{0D7E55EF-E192-4279-8473-0DF4D69AF847}" srcId="{71BD4210-771D-4D1B-B264-00E7A546BB9B}" destId="{6492B5B2-8F9C-4519-9E96-4DB81B085030}" srcOrd="2" destOrd="0" parTransId="{3AD7F40B-2AC7-4821-8F79-32765EB505A8}" sibTransId="{04E9ED60-D9D2-4E57-A86D-415CA42ADA5F}"/>
    <dgm:cxn modelId="{D88B290F-579F-4E08-B8F1-0456E4FAAE5E}" type="presOf" srcId="{97A3E80D-11E2-4E67-B0DB-189AD3365AE1}" destId="{BF2A3380-2BDE-4777-9F15-A38D88F26268}" srcOrd="0" destOrd="0" presId="urn:microsoft.com/office/officeart/2008/layout/NameandTitleOrganizationalChart"/>
    <dgm:cxn modelId="{1925C283-A3D2-44FC-965C-50CF4082B9B3}" type="presOf" srcId="{97A3E80D-11E2-4E67-B0DB-189AD3365AE1}" destId="{C9B58B3C-3AAF-4280-8972-5BDCF0B887D6}" srcOrd="1" destOrd="0" presId="urn:microsoft.com/office/officeart/2008/layout/NameandTitleOrganizationalChart"/>
    <dgm:cxn modelId="{A086229C-45CB-4258-BC6F-FC79B9AE4922}" type="presParOf" srcId="{05DAE260-0A2C-4720-A88A-048612845A8C}" destId="{C136068B-FBDA-4166-AF06-ED76E1603024}" srcOrd="0" destOrd="0" presId="urn:microsoft.com/office/officeart/2008/layout/NameandTitleOrganizationalChart"/>
    <dgm:cxn modelId="{6BB66079-5BAE-4E25-BC59-6D16EADAAAB1}" type="presParOf" srcId="{C136068B-FBDA-4166-AF06-ED76E1603024}" destId="{02552776-58C0-4E1A-83F2-BDF2FD8CDF10}" srcOrd="0" destOrd="0" presId="urn:microsoft.com/office/officeart/2008/layout/NameandTitleOrganizationalChart"/>
    <dgm:cxn modelId="{8368B776-02C1-49CE-BA70-EDC110CC4FBD}" type="presParOf" srcId="{02552776-58C0-4E1A-83F2-BDF2FD8CDF10}" destId="{6470DAA7-E115-4C11-8B2A-0D9099806CDD}" srcOrd="0" destOrd="0" presId="urn:microsoft.com/office/officeart/2008/layout/NameandTitleOrganizationalChart"/>
    <dgm:cxn modelId="{668807D0-6DC9-4BB0-B7FF-92189358CD2B}" type="presParOf" srcId="{02552776-58C0-4E1A-83F2-BDF2FD8CDF10}" destId="{01DDFA02-798A-42A0-9D0F-77BFB0957C3E}" srcOrd="1" destOrd="0" presId="urn:microsoft.com/office/officeart/2008/layout/NameandTitleOrganizationalChart"/>
    <dgm:cxn modelId="{399B6EB7-3AE8-40E0-94AB-2465864849EC}" type="presParOf" srcId="{02552776-58C0-4E1A-83F2-BDF2FD8CDF10}" destId="{D56C8988-E318-4717-A2A8-F44CB4C57E3E}" srcOrd="2" destOrd="0" presId="urn:microsoft.com/office/officeart/2008/layout/NameandTitleOrganizationalChart"/>
    <dgm:cxn modelId="{CB1D3994-B59C-4417-8022-5A6652E33C75}" type="presParOf" srcId="{C136068B-FBDA-4166-AF06-ED76E1603024}" destId="{1C83E96F-50C9-48BA-BB1A-64FE13215817}" srcOrd="1" destOrd="0" presId="urn:microsoft.com/office/officeart/2008/layout/NameandTitleOrganizationalChart"/>
    <dgm:cxn modelId="{7BBF2379-1AE4-4D45-BC10-AE5FDC9895C8}" type="presParOf" srcId="{1C83E96F-50C9-48BA-BB1A-64FE13215817}" destId="{1AAF6645-7F1A-42B0-A46C-8FA06B78E4B2}" srcOrd="0" destOrd="0" presId="urn:microsoft.com/office/officeart/2008/layout/NameandTitleOrganizationalChart"/>
    <dgm:cxn modelId="{415378F5-E724-4148-B80D-D666813E03AE}" type="presParOf" srcId="{1C83E96F-50C9-48BA-BB1A-64FE13215817}" destId="{ACB53EDF-1BBC-4D77-8298-6189C86B4C52}" srcOrd="1" destOrd="0" presId="urn:microsoft.com/office/officeart/2008/layout/NameandTitleOrganizationalChart"/>
    <dgm:cxn modelId="{61A1BE88-5CC9-4CBF-B4C8-B6E1C5C9B4F7}" type="presParOf" srcId="{ACB53EDF-1BBC-4D77-8298-6189C86B4C52}" destId="{5EC40C91-002A-442F-976A-36036A5203CF}" srcOrd="0" destOrd="0" presId="urn:microsoft.com/office/officeart/2008/layout/NameandTitleOrganizationalChart"/>
    <dgm:cxn modelId="{FA7A20C5-FF41-445A-BC3E-D13D5957206D}" type="presParOf" srcId="{5EC40C91-002A-442F-976A-36036A5203CF}" destId="{BF2A3380-2BDE-4777-9F15-A38D88F26268}" srcOrd="0" destOrd="0" presId="urn:microsoft.com/office/officeart/2008/layout/NameandTitleOrganizationalChart"/>
    <dgm:cxn modelId="{0192A693-A0DC-40B5-B8CA-E3AE510C13DD}" type="presParOf" srcId="{5EC40C91-002A-442F-976A-36036A5203CF}" destId="{042F1577-5566-4E6E-84FB-CB6851527D50}" srcOrd="1" destOrd="0" presId="urn:microsoft.com/office/officeart/2008/layout/NameandTitleOrganizationalChart"/>
    <dgm:cxn modelId="{AC452323-7FF9-489F-8A1B-A04E8849AD0B}" type="presParOf" srcId="{5EC40C91-002A-442F-976A-36036A5203CF}" destId="{C9B58B3C-3AAF-4280-8972-5BDCF0B887D6}" srcOrd="2" destOrd="0" presId="urn:microsoft.com/office/officeart/2008/layout/NameandTitleOrganizationalChart"/>
    <dgm:cxn modelId="{DCB66D80-88FC-4AEC-BAC3-5FE9DD97020A}" type="presParOf" srcId="{ACB53EDF-1BBC-4D77-8298-6189C86B4C52}" destId="{5DB7D7FD-5D95-4E42-B159-131B6863E4E2}" srcOrd="1" destOrd="0" presId="urn:microsoft.com/office/officeart/2008/layout/NameandTitleOrganizationalChart"/>
    <dgm:cxn modelId="{F08D5F7A-CA1A-4063-8F6D-C8B65BBDAA6E}" type="presParOf" srcId="{ACB53EDF-1BBC-4D77-8298-6189C86B4C52}" destId="{B12999C3-E7C5-411E-B47A-23BDE7F78CD4}" srcOrd="2" destOrd="0" presId="urn:microsoft.com/office/officeart/2008/layout/NameandTitleOrganizationalChart"/>
    <dgm:cxn modelId="{9CFB3DB4-9C76-499C-BFCD-8F3FFBDA4A77}" type="presParOf" srcId="{1C83E96F-50C9-48BA-BB1A-64FE13215817}" destId="{6D17245E-272B-4E6B-BF6A-67044F5DE093}" srcOrd="2" destOrd="0" presId="urn:microsoft.com/office/officeart/2008/layout/NameandTitleOrganizationalChart"/>
    <dgm:cxn modelId="{267D5A8D-B4B6-4BE8-9655-272F3B8EFD98}" type="presParOf" srcId="{1C83E96F-50C9-48BA-BB1A-64FE13215817}" destId="{A275BCA8-1960-4884-BD04-22D4BD84889F}" srcOrd="3" destOrd="0" presId="urn:microsoft.com/office/officeart/2008/layout/NameandTitleOrganizationalChart"/>
    <dgm:cxn modelId="{5114900B-6884-4A6E-A221-521B4AB82797}" type="presParOf" srcId="{A275BCA8-1960-4884-BD04-22D4BD84889F}" destId="{4106AB4C-BCCB-4A51-A26D-EA9793F7533F}" srcOrd="0" destOrd="0" presId="urn:microsoft.com/office/officeart/2008/layout/NameandTitleOrganizationalChart"/>
    <dgm:cxn modelId="{11BABAB8-911A-47F9-A14C-51EEA76D8694}" type="presParOf" srcId="{4106AB4C-BCCB-4A51-A26D-EA9793F7533F}" destId="{7964DF63-EFAA-42F4-86E2-F5DE998C74A1}" srcOrd="0" destOrd="0" presId="urn:microsoft.com/office/officeart/2008/layout/NameandTitleOrganizationalChart"/>
    <dgm:cxn modelId="{F29B22A4-3ECB-4B71-9BC5-CD6879F62945}" type="presParOf" srcId="{4106AB4C-BCCB-4A51-A26D-EA9793F7533F}" destId="{5EC58729-A275-4FA3-B760-C8C543C22DC3}" srcOrd="1" destOrd="0" presId="urn:microsoft.com/office/officeart/2008/layout/NameandTitleOrganizationalChart"/>
    <dgm:cxn modelId="{45E57421-F9FB-4046-85AB-BC308F1A625B}" type="presParOf" srcId="{4106AB4C-BCCB-4A51-A26D-EA9793F7533F}" destId="{41B5F529-B7C7-4DD8-AAA3-6ACD57EE27ED}" srcOrd="2" destOrd="0" presId="urn:microsoft.com/office/officeart/2008/layout/NameandTitleOrganizationalChart"/>
    <dgm:cxn modelId="{702927D9-4569-439C-941E-568FC4AAB7A4}" type="presParOf" srcId="{A275BCA8-1960-4884-BD04-22D4BD84889F}" destId="{0EDA959E-D0DB-4116-A686-465D472F5F9D}" srcOrd="1" destOrd="0" presId="urn:microsoft.com/office/officeart/2008/layout/NameandTitleOrganizationalChart"/>
    <dgm:cxn modelId="{97325F92-9C53-4F13-998B-107CF9747563}" type="presParOf" srcId="{A275BCA8-1960-4884-BD04-22D4BD84889F}" destId="{525950A2-D925-4C38-89B2-12979A129380}" srcOrd="2" destOrd="0" presId="urn:microsoft.com/office/officeart/2008/layout/NameandTitleOrganizationalChart"/>
    <dgm:cxn modelId="{CCCB911D-5508-4FAB-8CFD-B31147BAEC75}" type="presParOf" srcId="{C136068B-FBDA-4166-AF06-ED76E1603024}" destId="{75BE10BE-279E-4C20-86B4-4D47693983FE}" srcOrd="2" destOrd="0" presId="urn:microsoft.com/office/officeart/2008/layout/NameandTitleOrganizationalChart"/>
    <dgm:cxn modelId="{826D4615-AEE5-44D2-88B2-AABBA61C514F}" type="presParOf" srcId="{75BE10BE-279E-4C20-86B4-4D47693983FE}" destId="{9230014C-A6B9-4F58-B676-18BBAB36CAEA}" srcOrd="0" destOrd="0" presId="urn:microsoft.com/office/officeart/2008/layout/NameandTitleOrganizationalChart"/>
    <dgm:cxn modelId="{0903611B-61C7-4A74-9F73-023B3A05BA30}" type="presParOf" srcId="{75BE10BE-279E-4C20-86B4-4D47693983FE}" destId="{FCDC5F6B-DC04-4A08-8359-347ED302142D}" srcOrd="1" destOrd="0" presId="urn:microsoft.com/office/officeart/2008/layout/NameandTitleOrganizationalChart"/>
    <dgm:cxn modelId="{A48292A3-E414-4A44-B6D2-0A10E3093FFA}" type="presParOf" srcId="{FCDC5F6B-DC04-4A08-8359-347ED302142D}" destId="{F981F111-F2A3-43C7-B0F4-069FCDFC40E0}" srcOrd="0" destOrd="0" presId="urn:microsoft.com/office/officeart/2008/layout/NameandTitleOrganizationalChart"/>
    <dgm:cxn modelId="{4DFE9FF8-CB98-4057-A438-896CF0E2D1FA}" type="presParOf" srcId="{F981F111-F2A3-43C7-B0F4-069FCDFC40E0}" destId="{FF618681-6D6F-4E38-8FC8-CD0C04FF6A84}" srcOrd="0" destOrd="0" presId="urn:microsoft.com/office/officeart/2008/layout/NameandTitleOrganizationalChart"/>
    <dgm:cxn modelId="{6DDF5DE7-61AE-434F-85D1-B738024C1542}" type="presParOf" srcId="{F981F111-F2A3-43C7-B0F4-069FCDFC40E0}" destId="{125022D7-F8C3-45C1-A197-EBFBCE3EDA9E}" srcOrd="1" destOrd="0" presId="urn:microsoft.com/office/officeart/2008/layout/NameandTitleOrganizationalChart"/>
    <dgm:cxn modelId="{6D418B90-3A35-4410-9215-AB3BA7CD4587}" type="presParOf" srcId="{F981F111-F2A3-43C7-B0F4-069FCDFC40E0}" destId="{5DE9362B-2385-4E0B-B1C8-A539A6BBC91E}" srcOrd="2" destOrd="0" presId="urn:microsoft.com/office/officeart/2008/layout/NameandTitleOrganizationalChart"/>
    <dgm:cxn modelId="{5FDD214B-B17D-44D1-94D8-FAE90B3A8FFC}" type="presParOf" srcId="{FCDC5F6B-DC04-4A08-8359-347ED302142D}" destId="{F6960313-EAE9-4738-B9A6-1B569A382CCE}" srcOrd="1" destOrd="0" presId="urn:microsoft.com/office/officeart/2008/layout/NameandTitleOrganizationalChart"/>
    <dgm:cxn modelId="{D59A8118-9D88-4E27-9066-CF20247A0FEF}" type="presParOf" srcId="{FCDC5F6B-DC04-4A08-8359-347ED302142D}" destId="{E0EF3A21-E6F9-48A2-9993-F8401A49B68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BB57664-5741-4CC4-B055-C26A4E74AF41}" type="doc">
      <dgm:prSet loTypeId="urn:microsoft.com/office/officeart/2008/layout/NameandTitleOrganizationalChart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FEFEEB7-87A7-4EF1-A6C5-9CA6003AAB84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5ED62763-DBBD-4540-8CA4-0A67D37504D2}" type="parTrans" cxnId="{1C1CD337-FFBE-4862-9E05-CEA03EB550F5}">
      <dgm:prSet/>
      <dgm:spPr/>
      <dgm:t>
        <a:bodyPr/>
        <a:lstStyle/>
        <a:p>
          <a:endParaRPr lang="en-US"/>
        </a:p>
      </dgm:t>
    </dgm:pt>
    <dgm:pt modelId="{102CEE31-A616-4B2A-B5E0-4BE2C0D6EA60}" type="sibTrans" cxnId="{1C1CD337-FFBE-4862-9E05-CEA03EB550F5}">
      <dgm:prSet/>
      <dgm:spPr/>
      <dgm:t>
        <a:bodyPr/>
        <a:lstStyle/>
        <a:p>
          <a:r>
            <a:rPr lang="es-MX" dirty="0" smtClean="0"/>
            <a:t>José Carlos Quiroz</a:t>
          </a:r>
          <a:endParaRPr lang="en-US" dirty="0"/>
        </a:p>
      </dgm:t>
    </dgm:pt>
    <dgm:pt modelId="{99AD187D-3A9C-4430-A79C-C24F28A5FCC8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018F17EC-4503-4EB3-9CF4-420857CC046E}" type="parTrans" cxnId="{55221BF7-EF06-4BF3-B8ED-9CA340C9A7F0}">
      <dgm:prSet/>
      <dgm:spPr/>
      <dgm:t>
        <a:bodyPr/>
        <a:lstStyle/>
        <a:p>
          <a:endParaRPr lang="en-US"/>
        </a:p>
      </dgm:t>
    </dgm:pt>
    <dgm:pt modelId="{524266AD-D4B3-45CC-A391-697D26246DCF}" type="sibTrans" cxnId="{55221BF7-EF06-4BF3-B8ED-9CA340C9A7F0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Angélica Piñón V.</a:t>
          </a:r>
          <a:endParaRPr lang="en-US" dirty="0"/>
        </a:p>
      </dgm:t>
    </dgm:pt>
    <dgm:pt modelId="{9B4478EE-FEC1-403B-A12C-F0E272680E12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0526E834-BCBB-447A-B097-1ED026ADFC1C}" type="parTrans" cxnId="{BCB17AC3-7D95-412A-8309-DA0C8C9CBE55}">
      <dgm:prSet/>
      <dgm:spPr/>
      <dgm:t>
        <a:bodyPr/>
        <a:lstStyle/>
        <a:p>
          <a:endParaRPr lang="en-US"/>
        </a:p>
      </dgm:t>
    </dgm:pt>
    <dgm:pt modelId="{66601977-F51B-4AC4-8CEF-A986AB5D8FB3}" type="sibTrans" cxnId="{BCB17AC3-7D95-412A-8309-DA0C8C9CBE55}">
      <dgm:prSet/>
      <dgm:spPr/>
      <dgm:t>
        <a:bodyPr/>
        <a:lstStyle/>
        <a:p>
          <a:r>
            <a:rPr lang="es-MX" dirty="0" smtClean="0"/>
            <a:t>Pamela Bolívar A.</a:t>
          </a:r>
          <a:endParaRPr lang="en-US" dirty="0"/>
        </a:p>
      </dgm:t>
    </dgm:pt>
    <dgm:pt modelId="{1DD42239-6890-4568-A679-0E3A6986E943}" type="pres">
      <dgm:prSet presAssocID="{CBB57664-5741-4CC4-B055-C26A4E74AF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B50F63-CC9D-4893-B1E7-A69F876DC380}" type="pres">
      <dgm:prSet presAssocID="{4FEFEEB7-87A7-4EF1-A6C5-9CA6003AAB84}" presName="hierRoot1" presStyleCnt="0">
        <dgm:presLayoutVars>
          <dgm:hierBranch val="init"/>
        </dgm:presLayoutVars>
      </dgm:prSet>
      <dgm:spPr/>
    </dgm:pt>
    <dgm:pt modelId="{B9805C06-E5DC-4217-AC13-C8EB17A48998}" type="pres">
      <dgm:prSet presAssocID="{4FEFEEB7-87A7-4EF1-A6C5-9CA6003AAB84}" presName="rootComposite1" presStyleCnt="0"/>
      <dgm:spPr/>
    </dgm:pt>
    <dgm:pt modelId="{8F147A96-614B-4962-A5E4-64DDE3DB24D3}" type="pres">
      <dgm:prSet presAssocID="{4FEFEEB7-87A7-4EF1-A6C5-9CA6003AAB84}" presName="rootText1" presStyleLbl="node0" presStyleIdx="0" presStyleCnt="1" custLinFactNeighborX="-953" custLinFactNeighborY="-2810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A161E8A-B50C-4CD3-8DA6-212D00D73A84}" type="pres">
      <dgm:prSet presAssocID="{4FEFEEB7-87A7-4EF1-A6C5-9CA6003AAB84}" presName="titleText1" presStyleLbl="fgAcc0" presStyleIdx="0" presStyleCnt="1" custLinFactNeighborX="-16691" custLinFactNeighborY="-8431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903E7F9-2E89-425D-A0C0-DFA1BF1B18D5}" type="pres">
      <dgm:prSet presAssocID="{4FEFEEB7-87A7-4EF1-A6C5-9CA6003AAB84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2B79D0-E391-454D-9074-12640AD283A8}" type="pres">
      <dgm:prSet presAssocID="{4FEFEEB7-87A7-4EF1-A6C5-9CA6003AAB84}" presName="hierChild2" presStyleCnt="0"/>
      <dgm:spPr/>
    </dgm:pt>
    <dgm:pt modelId="{E3631E1E-B6D1-4ACD-B9DB-0F78423BA01B}" type="pres">
      <dgm:prSet presAssocID="{018F17EC-4503-4EB3-9CF4-420857CC046E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C30585F-CB3F-4C38-947F-D8F4C17E5F87}" type="pres">
      <dgm:prSet presAssocID="{99AD187D-3A9C-4430-A79C-C24F28A5FCC8}" presName="hierRoot2" presStyleCnt="0">
        <dgm:presLayoutVars>
          <dgm:hierBranch val="init"/>
        </dgm:presLayoutVars>
      </dgm:prSet>
      <dgm:spPr/>
    </dgm:pt>
    <dgm:pt modelId="{B32A8F85-89AA-43A5-8054-4E1926316CE2}" type="pres">
      <dgm:prSet presAssocID="{99AD187D-3A9C-4430-A79C-C24F28A5FCC8}" presName="rootComposite" presStyleCnt="0"/>
      <dgm:spPr/>
    </dgm:pt>
    <dgm:pt modelId="{D7E3F8BF-6301-4E6E-ABC6-FE1628BD3543}" type="pres">
      <dgm:prSet presAssocID="{99AD187D-3A9C-4430-A79C-C24F28A5FCC8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F7E7724-3E89-47BE-A43D-9633D46E52E2}" type="pres">
      <dgm:prSet presAssocID="{99AD187D-3A9C-4430-A79C-C24F28A5FCC8}" presName="titleText2" presStyleLbl="fgAcc1" presStyleIdx="0" presStyleCnt="2" custLinFactNeighborX="-1563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53838C2-230A-4995-8C44-55B358F84167}" type="pres">
      <dgm:prSet presAssocID="{99AD187D-3A9C-4430-A79C-C24F28A5FCC8}" presName="rootConnector" presStyleLbl="node2" presStyleIdx="0" presStyleCnt="0"/>
      <dgm:spPr/>
      <dgm:t>
        <a:bodyPr/>
        <a:lstStyle/>
        <a:p>
          <a:endParaRPr lang="en-US"/>
        </a:p>
      </dgm:t>
    </dgm:pt>
    <dgm:pt modelId="{840D9A6A-E89F-4C4D-B878-DD9D0D52677F}" type="pres">
      <dgm:prSet presAssocID="{99AD187D-3A9C-4430-A79C-C24F28A5FCC8}" presName="hierChild4" presStyleCnt="0"/>
      <dgm:spPr/>
    </dgm:pt>
    <dgm:pt modelId="{5B374556-EC23-46E5-A75E-C2BA2F65ECD9}" type="pres">
      <dgm:prSet presAssocID="{99AD187D-3A9C-4430-A79C-C24F28A5FCC8}" presName="hierChild5" presStyleCnt="0"/>
      <dgm:spPr/>
    </dgm:pt>
    <dgm:pt modelId="{AE3AAD8A-2F58-4E16-8323-F0D7BE475858}" type="pres">
      <dgm:prSet presAssocID="{0526E834-BCBB-447A-B097-1ED026ADFC1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9289E7E5-6715-459C-895B-4135913FAF63}" type="pres">
      <dgm:prSet presAssocID="{9B4478EE-FEC1-403B-A12C-F0E272680E12}" presName="hierRoot2" presStyleCnt="0">
        <dgm:presLayoutVars>
          <dgm:hierBranch val="init"/>
        </dgm:presLayoutVars>
      </dgm:prSet>
      <dgm:spPr/>
    </dgm:pt>
    <dgm:pt modelId="{756AC7D7-6886-475C-9C6F-777868B67BE5}" type="pres">
      <dgm:prSet presAssocID="{9B4478EE-FEC1-403B-A12C-F0E272680E12}" presName="rootComposite" presStyleCnt="0"/>
      <dgm:spPr/>
    </dgm:pt>
    <dgm:pt modelId="{95DF9C6B-24F9-496F-86FC-DB0CB346E275}" type="pres">
      <dgm:prSet presAssocID="{9B4478EE-FEC1-403B-A12C-F0E272680E12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CC236DF-D587-4739-B929-C34413B4BCAF}" type="pres">
      <dgm:prSet presAssocID="{9B4478EE-FEC1-403B-A12C-F0E272680E12}" presName="titleText2" presStyleLbl="fgAcc1" presStyleIdx="1" presStyleCnt="2" custLinFactNeighborX="-1563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9CE5B9B-8022-4508-9AA1-2B283EAD206B}" type="pres">
      <dgm:prSet presAssocID="{9B4478EE-FEC1-403B-A12C-F0E272680E12}" presName="rootConnector" presStyleLbl="node2" presStyleIdx="0" presStyleCnt="0"/>
      <dgm:spPr/>
      <dgm:t>
        <a:bodyPr/>
        <a:lstStyle/>
        <a:p>
          <a:endParaRPr lang="en-US"/>
        </a:p>
      </dgm:t>
    </dgm:pt>
    <dgm:pt modelId="{89A13583-4612-47D2-A4D1-E19CB3705B25}" type="pres">
      <dgm:prSet presAssocID="{9B4478EE-FEC1-403B-A12C-F0E272680E12}" presName="hierChild4" presStyleCnt="0"/>
      <dgm:spPr/>
    </dgm:pt>
    <dgm:pt modelId="{E215E4FC-CC38-4B1A-9F09-551A9DEB0A00}" type="pres">
      <dgm:prSet presAssocID="{9B4478EE-FEC1-403B-A12C-F0E272680E12}" presName="hierChild5" presStyleCnt="0"/>
      <dgm:spPr/>
    </dgm:pt>
    <dgm:pt modelId="{04D6164E-C024-457B-BDEC-37981C6BB1B3}" type="pres">
      <dgm:prSet presAssocID="{4FEFEEB7-87A7-4EF1-A6C5-9CA6003AAB84}" presName="hierChild3" presStyleCnt="0"/>
      <dgm:spPr/>
    </dgm:pt>
  </dgm:ptLst>
  <dgm:cxnLst>
    <dgm:cxn modelId="{812B7A4D-580A-4088-930E-A4DDF7F8CC93}" type="presOf" srcId="{4FEFEEB7-87A7-4EF1-A6C5-9CA6003AAB84}" destId="{D903E7F9-2E89-425D-A0C0-DFA1BF1B18D5}" srcOrd="1" destOrd="0" presId="urn:microsoft.com/office/officeart/2008/layout/NameandTitleOrganizationalChart"/>
    <dgm:cxn modelId="{7A1E4030-DD1D-45D2-9D29-DC40C10E921E}" type="presOf" srcId="{9B4478EE-FEC1-403B-A12C-F0E272680E12}" destId="{95DF9C6B-24F9-496F-86FC-DB0CB346E275}" srcOrd="0" destOrd="0" presId="urn:microsoft.com/office/officeart/2008/layout/NameandTitleOrganizationalChart"/>
    <dgm:cxn modelId="{AEEA007C-373B-4383-B80A-CC9AB6826B65}" type="presOf" srcId="{66601977-F51B-4AC4-8CEF-A986AB5D8FB3}" destId="{4CC236DF-D587-4739-B929-C34413B4BCAF}" srcOrd="0" destOrd="0" presId="urn:microsoft.com/office/officeart/2008/layout/NameandTitleOrganizationalChart"/>
    <dgm:cxn modelId="{A5E5434F-1319-4B30-A97B-5F2198379B84}" type="presOf" srcId="{9B4478EE-FEC1-403B-A12C-F0E272680E12}" destId="{B9CE5B9B-8022-4508-9AA1-2B283EAD206B}" srcOrd="1" destOrd="0" presId="urn:microsoft.com/office/officeart/2008/layout/NameandTitleOrganizationalChart"/>
    <dgm:cxn modelId="{BCB17AC3-7D95-412A-8309-DA0C8C9CBE55}" srcId="{4FEFEEB7-87A7-4EF1-A6C5-9CA6003AAB84}" destId="{9B4478EE-FEC1-403B-A12C-F0E272680E12}" srcOrd="1" destOrd="0" parTransId="{0526E834-BCBB-447A-B097-1ED026ADFC1C}" sibTransId="{66601977-F51B-4AC4-8CEF-A986AB5D8FB3}"/>
    <dgm:cxn modelId="{04827CFC-D8E9-49DF-9E14-0DD298F77F41}" type="presOf" srcId="{4FEFEEB7-87A7-4EF1-A6C5-9CA6003AAB84}" destId="{8F147A96-614B-4962-A5E4-64DDE3DB24D3}" srcOrd="0" destOrd="0" presId="urn:microsoft.com/office/officeart/2008/layout/NameandTitleOrganizationalChart"/>
    <dgm:cxn modelId="{F0A1CCF1-8789-444B-88E1-78627DB63260}" type="presOf" srcId="{99AD187D-3A9C-4430-A79C-C24F28A5FCC8}" destId="{D7E3F8BF-6301-4E6E-ABC6-FE1628BD3543}" srcOrd="0" destOrd="0" presId="urn:microsoft.com/office/officeart/2008/layout/NameandTitleOrganizationalChart"/>
    <dgm:cxn modelId="{ACC76093-EE02-4768-AD9F-54019367AA7E}" type="presOf" srcId="{CBB57664-5741-4CC4-B055-C26A4E74AF41}" destId="{1DD42239-6890-4568-A679-0E3A6986E943}" srcOrd="0" destOrd="0" presId="urn:microsoft.com/office/officeart/2008/layout/NameandTitleOrganizationalChart"/>
    <dgm:cxn modelId="{67F8281D-7EE3-4769-B089-764C62F845BF}" type="presOf" srcId="{102CEE31-A616-4B2A-B5E0-4BE2C0D6EA60}" destId="{1A161E8A-B50C-4CD3-8DA6-212D00D73A84}" srcOrd="0" destOrd="0" presId="urn:microsoft.com/office/officeart/2008/layout/NameandTitleOrganizationalChart"/>
    <dgm:cxn modelId="{4E183E28-C5DC-4E0A-8AE1-3D42AC967F93}" type="presOf" srcId="{018F17EC-4503-4EB3-9CF4-420857CC046E}" destId="{E3631E1E-B6D1-4ACD-B9DB-0F78423BA01B}" srcOrd="0" destOrd="0" presId="urn:microsoft.com/office/officeart/2008/layout/NameandTitleOrganizationalChart"/>
    <dgm:cxn modelId="{488E0F72-FA10-4EAF-81CF-B4517372ED5B}" type="presOf" srcId="{99AD187D-3A9C-4430-A79C-C24F28A5FCC8}" destId="{653838C2-230A-4995-8C44-55B358F84167}" srcOrd="1" destOrd="0" presId="urn:microsoft.com/office/officeart/2008/layout/NameandTitleOrganizationalChart"/>
    <dgm:cxn modelId="{D8CA42B9-474B-49FC-BC19-3EFD7713D738}" type="presOf" srcId="{0526E834-BCBB-447A-B097-1ED026ADFC1C}" destId="{AE3AAD8A-2F58-4E16-8323-F0D7BE475858}" srcOrd="0" destOrd="0" presId="urn:microsoft.com/office/officeart/2008/layout/NameandTitleOrganizationalChart"/>
    <dgm:cxn modelId="{55221BF7-EF06-4BF3-B8ED-9CA340C9A7F0}" srcId="{4FEFEEB7-87A7-4EF1-A6C5-9CA6003AAB84}" destId="{99AD187D-3A9C-4430-A79C-C24F28A5FCC8}" srcOrd="0" destOrd="0" parTransId="{018F17EC-4503-4EB3-9CF4-420857CC046E}" sibTransId="{524266AD-D4B3-45CC-A391-697D26246DCF}"/>
    <dgm:cxn modelId="{E12959AE-FFBC-4459-81BB-5352F8D81A6B}" type="presOf" srcId="{524266AD-D4B3-45CC-A391-697D26246DCF}" destId="{0F7E7724-3E89-47BE-A43D-9633D46E52E2}" srcOrd="0" destOrd="0" presId="urn:microsoft.com/office/officeart/2008/layout/NameandTitleOrganizationalChart"/>
    <dgm:cxn modelId="{1C1CD337-FFBE-4862-9E05-CEA03EB550F5}" srcId="{CBB57664-5741-4CC4-B055-C26A4E74AF41}" destId="{4FEFEEB7-87A7-4EF1-A6C5-9CA6003AAB84}" srcOrd="0" destOrd="0" parTransId="{5ED62763-DBBD-4540-8CA4-0A67D37504D2}" sibTransId="{102CEE31-A616-4B2A-B5E0-4BE2C0D6EA60}"/>
    <dgm:cxn modelId="{B82663BD-8A37-41C0-BE6A-74FCD6791F73}" type="presParOf" srcId="{1DD42239-6890-4568-A679-0E3A6986E943}" destId="{F8B50F63-CC9D-4893-B1E7-A69F876DC380}" srcOrd="0" destOrd="0" presId="urn:microsoft.com/office/officeart/2008/layout/NameandTitleOrganizationalChart"/>
    <dgm:cxn modelId="{988DD723-77AC-455F-89B5-3A4007F63A39}" type="presParOf" srcId="{F8B50F63-CC9D-4893-B1E7-A69F876DC380}" destId="{B9805C06-E5DC-4217-AC13-C8EB17A48998}" srcOrd="0" destOrd="0" presId="urn:microsoft.com/office/officeart/2008/layout/NameandTitleOrganizationalChart"/>
    <dgm:cxn modelId="{E045105A-A541-46C8-B556-1EE1636ADEFD}" type="presParOf" srcId="{B9805C06-E5DC-4217-AC13-C8EB17A48998}" destId="{8F147A96-614B-4962-A5E4-64DDE3DB24D3}" srcOrd="0" destOrd="0" presId="urn:microsoft.com/office/officeart/2008/layout/NameandTitleOrganizationalChart"/>
    <dgm:cxn modelId="{A7A88F9A-B555-4408-AB62-2288455374F3}" type="presParOf" srcId="{B9805C06-E5DC-4217-AC13-C8EB17A48998}" destId="{1A161E8A-B50C-4CD3-8DA6-212D00D73A84}" srcOrd="1" destOrd="0" presId="urn:microsoft.com/office/officeart/2008/layout/NameandTitleOrganizationalChart"/>
    <dgm:cxn modelId="{2D4AA91E-FB71-4344-9B7D-F65C843EC5A3}" type="presParOf" srcId="{B9805C06-E5DC-4217-AC13-C8EB17A48998}" destId="{D903E7F9-2E89-425D-A0C0-DFA1BF1B18D5}" srcOrd="2" destOrd="0" presId="urn:microsoft.com/office/officeart/2008/layout/NameandTitleOrganizationalChart"/>
    <dgm:cxn modelId="{D4164A2D-180F-44C4-BA12-8B8EB841CE25}" type="presParOf" srcId="{F8B50F63-CC9D-4893-B1E7-A69F876DC380}" destId="{4E2B79D0-E391-454D-9074-12640AD283A8}" srcOrd="1" destOrd="0" presId="urn:microsoft.com/office/officeart/2008/layout/NameandTitleOrganizationalChart"/>
    <dgm:cxn modelId="{2B6A6A51-489E-4306-8C09-6CF1A72256BB}" type="presParOf" srcId="{4E2B79D0-E391-454D-9074-12640AD283A8}" destId="{E3631E1E-B6D1-4ACD-B9DB-0F78423BA01B}" srcOrd="0" destOrd="0" presId="urn:microsoft.com/office/officeart/2008/layout/NameandTitleOrganizationalChart"/>
    <dgm:cxn modelId="{C8AE1537-C16F-4DA8-8569-6E753158E238}" type="presParOf" srcId="{4E2B79D0-E391-454D-9074-12640AD283A8}" destId="{DC30585F-CB3F-4C38-947F-D8F4C17E5F87}" srcOrd="1" destOrd="0" presId="urn:microsoft.com/office/officeart/2008/layout/NameandTitleOrganizationalChart"/>
    <dgm:cxn modelId="{03B07321-EF77-4ED9-ABEE-5545BED8B63C}" type="presParOf" srcId="{DC30585F-CB3F-4C38-947F-D8F4C17E5F87}" destId="{B32A8F85-89AA-43A5-8054-4E1926316CE2}" srcOrd="0" destOrd="0" presId="urn:microsoft.com/office/officeart/2008/layout/NameandTitleOrganizationalChart"/>
    <dgm:cxn modelId="{36D0725E-08F8-49C1-9E59-50AD63DAF2F3}" type="presParOf" srcId="{B32A8F85-89AA-43A5-8054-4E1926316CE2}" destId="{D7E3F8BF-6301-4E6E-ABC6-FE1628BD3543}" srcOrd="0" destOrd="0" presId="urn:microsoft.com/office/officeart/2008/layout/NameandTitleOrganizationalChart"/>
    <dgm:cxn modelId="{8EA3ADD6-6081-45AF-935A-40A4B3AB25A7}" type="presParOf" srcId="{B32A8F85-89AA-43A5-8054-4E1926316CE2}" destId="{0F7E7724-3E89-47BE-A43D-9633D46E52E2}" srcOrd="1" destOrd="0" presId="urn:microsoft.com/office/officeart/2008/layout/NameandTitleOrganizationalChart"/>
    <dgm:cxn modelId="{D814BD5B-E79E-4298-AD34-E53C44FC9918}" type="presParOf" srcId="{B32A8F85-89AA-43A5-8054-4E1926316CE2}" destId="{653838C2-230A-4995-8C44-55B358F84167}" srcOrd="2" destOrd="0" presId="urn:microsoft.com/office/officeart/2008/layout/NameandTitleOrganizationalChart"/>
    <dgm:cxn modelId="{DA9544DC-D93C-4229-9E6D-4BC1319353F6}" type="presParOf" srcId="{DC30585F-CB3F-4C38-947F-D8F4C17E5F87}" destId="{840D9A6A-E89F-4C4D-B878-DD9D0D52677F}" srcOrd="1" destOrd="0" presId="urn:microsoft.com/office/officeart/2008/layout/NameandTitleOrganizationalChart"/>
    <dgm:cxn modelId="{A3F3B81E-20D7-4B64-88BB-13C92D256C5E}" type="presParOf" srcId="{DC30585F-CB3F-4C38-947F-D8F4C17E5F87}" destId="{5B374556-EC23-46E5-A75E-C2BA2F65ECD9}" srcOrd="2" destOrd="0" presId="urn:microsoft.com/office/officeart/2008/layout/NameandTitleOrganizationalChart"/>
    <dgm:cxn modelId="{60B467E7-4B24-4916-9CF5-0D90AB68972A}" type="presParOf" srcId="{4E2B79D0-E391-454D-9074-12640AD283A8}" destId="{AE3AAD8A-2F58-4E16-8323-F0D7BE475858}" srcOrd="2" destOrd="0" presId="urn:microsoft.com/office/officeart/2008/layout/NameandTitleOrganizationalChart"/>
    <dgm:cxn modelId="{5D98C479-EAF4-463C-AE3F-C48B9959FB38}" type="presParOf" srcId="{4E2B79D0-E391-454D-9074-12640AD283A8}" destId="{9289E7E5-6715-459C-895B-4135913FAF63}" srcOrd="3" destOrd="0" presId="urn:microsoft.com/office/officeart/2008/layout/NameandTitleOrganizationalChart"/>
    <dgm:cxn modelId="{7A20FBD2-CC02-41D1-9C25-0BE6635CEABB}" type="presParOf" srcId="{9289E7E5-6715-459C-895B-4135913FAF63}" destId="{756AC7D7-6886-475C-9C6F-777868B67BE5}" srcOrd="0" destOrd="0" presId="urn:microsoft.com/office/officeart/2008/layout/NameandTitleOrganizationalChart"/>
    <dgm:cxn modelId="{602E0E8C-B30C-47E5-A745-7A9F6BE00D64}" type="presParOf" srcId="{756AC7D7-6886-475C-9C6F-777868B67BE5}" destId="{95DF9C6B-24F9-496F-86FC-DB0CB346E275}" srcOrd="0" destOrd="0" presId="urn:microsoft.com/office/officeart/2008/layout/NameandTitleOrganizationalChart"/>
    <dgm:cxn modelId="{89223829-B4CA-41AB-A571-BABD4FB78156}" type="presParOf" srcId="{756AC7D7-6886-475C-9C6F-777868B67BE5}" destId="{4CC236DF-D587-4739-B929-C34413B4BCAF}" srcOrd="1" destOrd="0" presId="urn:microsoft.com/office/officeart/2008/layout/NameandTitleOrganizationalChart"/>
    <dgm:cxn modelId="{1B7F316E-AF88-4826-B9EF-522F1E679C6F}" type="presParOf" srcId="{756AC7D7-6886-475C-9C6F-777868B67BE5}" destId="{B9CE5B9B-8022-4508-9AA1-2B283EAD206B}" srcOrd="2" destOrd="0" presId="urn:microsoft.com/office/officeart/2008/layout/NameandTitleOrganizationalChart"/>
    <dgm:cxn modelId="{7FB87CFC-E492-472D-9A31-E2FB9C14B47F}" type="presParOf" srcId="{9289E7E5-6715-459C-895B-4135913FAF63}" destId="{89A13583-4612-47D2-A4D1-E19CB3705B25}" srcOrd="1" destOrd="0" presId="urn:microsoft.com/office/officeart/2008/layout/NameandTitleOrganizationalChart"/>
    <dgm:cxn modelId="{F2398D08-FF04-4448-B557-C6F09B06930C}" type="presParOf" srcId="{9289E7E5-6715-459C-895B-4135913FAF63}" destId="{E215E4FC-CC38-4B1A-9F09-551A9DEB0A00}" srcOrd="2" destOrd="0" presId="urn:microsoft.com/office/officeart/2008/layout/NameandTitleOrganizationalChart"/>
    <dgm:cxn modelId="{3C7419E0-B2CF-44CF-892F-C6F5498838C9}" type="presParOf" srcId="{F8B50F63-CC9D-4893-B1E7-A69F876DC380}" destId="{04D6164E-C024-457B-BDEC-37981C6BB1B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ADD9815-EDB9-4452-B816-4EBF9267A0A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C80CAE-B096-492F-A0E4-C19D7E20DAFA}">
      <dgm:prSet phldrT="[Texto]" custT="1"/>
      <dgm:spPr/>
      <dgm:t>
        <a:bodyPr/>
        <a:lstStyle/>
        <a:p>
          <a:r>
            <a:rPr lang="es-MX" sz="2000" dirty="0" smtClean="0"/>
            <a:t> Director de Plantel</a:t>
          </a:r>
          <a:endParaRPr lang="en-US" sz="2000" dirty="0"/>
        </a:p>
      </dgm:t>
    </dgm:pt>
    <dgm:pt modelId="{BE6E1ACE-2732-403C-B2F0-D6812B52F9FA}" type="parTrans" cxnId="{EA4FDC30-80F6-463C-8C2C-2DE901474111}">
      <dgm:prSet/>
      <dgm:spPr/>
      <dgm:t>
        <a:bodyPr/>
        <a:lstStyle/>
        <a:p>
          <a:endParaRPr lang="en-US"/>
        </a:p>
      </dgm:t>
    </dgm:pt>
    <dgm:pt modelId="{589D572E-2D18-42B6-8C50-29AEBB7411C1}" type="sibTrans" cxnId="{EA4FDC30-80F6-463C-8C2C-2DE901474111}">
      <dgm:prSet/>
      <dgm:spPr/>
      <dgm:t>
        <a:bodyPr/>
        <a:lstStyle/>
        <a:p>
          <a:r>
            <a:rPr lang="es-MX" dirty="0" smtClean="0"/>
            <a:t>Mario Trejo T.</a:t>
          </a:r>
          <a:endParaRPr lang="en-US" dirty="0"/>
        </a:p>
      </dgm:t>
    </dgm:pt>
    <dgm:pt modelId="{A3CBD986-E8FA-4942-8BD9-8ED9322BA4E2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A68781B1-826A-44E8-8FD9-50E27169550E}" type="parTrans" cxnId="{A8E3DF3E-E8D6-4953-8693-CC003EB25847}">
      <dgm:prSet/>
      <dgm:spPr/>
      <dgm:t>
        <a:bodyPr/>
        <a:lstStyle/>
        <a:p>
          <a:endParaRPr lang="en-US"/>
        </a:p>
      </dgm:t>
    </dgm:pt>
    <dgm:pt modelId="{A5DEDF97-9930-44E9-BF9E-44756DAA549F}" type="sibTrans" cxnId="{A8E3DF3E-E8D6-4953-8693-CC003EB25847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Baltazar Carrasco</a:t>
          </a:r>
          <a:endParaRPr lang="en-US" dirty="0"/>
        </a:p>
      </dgm:t>
    </dgm:pt>
    <dgm:pt modelId="{47C88005-F1EC-48FD-98A6-01852B262DC1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6EE5143C-B9F8-4255-A00F-968F59C64B2B}" type="parTrans" cxnId="{F6D2C0BF-BD20-4F20-8CB9-4E80780DB220}">
      <dgm:prSet/>
      <dgm:spPr/>
      <dgm:t>
        <a:bodyPr/>
        <a:lstStyle/>
        <a:p>
          <a:endParaRPr lang="en-US"/>
        </a:p>
      </dgm:t>
    </dgm:pt>
    <dgm:pt modelId="{737AD8EB-5F9A-4CEF-B93D-8F74599A8BD7}" type="sibTrans" cxnId="{F6D2C0BF-BD20-4F20-8CB9-4E80780DB220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Gabriela Gallegos</a:t>
          </a:r>
          <a:endParaRPr lang="en-US" dirty="0"/>
        </a:p>
      </dgm:t>
    </dgm:pt>
    <dgm:pt modelId="{80354D18-4AA6-4F5D-8149-4109201471CF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4F8CA64A-D9F7-44E7-A96C-DDE3C36EAD08}" type="parTrans" cxnId="{C67707AE-D11F-4608-BFCD-4516CC114E77}">
      <dgm:prSet/>
      <dgm:spPr/>
      <dgm:t>
        <a:bodyPr/>
        <a:lstStyle/>
        <a:p>
          <a:endParaRPr lang="en-US"/>
        </a:p>
      </dgm:t>
    </dgm:pt>
    <dgm:pt modelId="{3C52981A-6262-43BB-87A8-1103ED403ED4}" type="sibTrans" cxnId="{C67707AE-D11F-4608-BFCD-4516CC114E77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Ignacio Hernández</a:t>
          </a:r>
          <a:endParaRPr lang="en-US" dirty="0"/>
        </a:p>
      </dgm:t>
    </dgm:pt>
    <dgm:pt modelId="{4F92A5DB-A9C5-48D9-8C87-5035B512E510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3DDE2B75-D844-40B9-85F4-A7A78618E2F3}" type="parTrans" cxnId="{F29FE0A2-B638-4705-B021-EB7D1918657A}">
      <dgm:prSet/>
      <dgm:spPr/>
      <dgm:t>
        <a:bodyPr/>
        <a:lstStyle/>
        <a:p>
          <a:endParaRPr lang="en-US"/>
        </a:p>
      </dgm:t>
    </dgm:pt>
    <dgm:pt modelId="{60FB86BF-FF8A-4973-8EF1-B3296507527E}" type="sibTrans" cxnId="{F29FE0A2-B638-4705-B021-EB7D1918657A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Amador </a:t>
          </a:r>
          <a:r>
            <a:rPr lang="es-MX" dirty="0" err="1" smtClean="0"/>
            <a:t>Nevárez</a:t>
          </a:r>
          <a:endParaRPr lang="en-US" dirty="0"/>
        </a:p>
      </dgm:t>
    </dgm:pt>
    <dgm:pt modelId="{76CA25DB-1359-4E42-B039-D6FE0BBB94FB}">
      <dgm:prSet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02F2C837-40E6-4C1B-860C-727BDB3F812C}" type="parTrans" cxnId="{36158849-A50B-4BD8-9061-CEF71314528E}">
      <dgm:prSet/>
      <dgm:spPr/>
      <dgm:t>
        <a:bodyPr/>
        <a:lstStyle/>
        <a:p>
          <a:endParaRPr lang="en-US"/>
        </a:p>
      </dgm:t>
    </dgm:pt>
    <dgm:pt modelId="{36289F98-307C-40A3-B341-E04BD2E16495}" type="sibTrans" cxnId="{36158849-A50B-4BD8-9061-CEF71314528E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Benito </a:t>
          </a:r>
          <a:r>
            <a:rPr lang="es-MX" dirty="0" err="1" smtClean="0"/>
            <a:t>Venzor</a:t>
          </a:r>
          <a:endParaRPr lang="en-US" dirty="0"/>
        </a:p>
      </dgm:t>
    </dgm:pt>
    <dgm:pt modelId="{8B80F2B3-1CD5-4629-9BCD-F080C22D39B0}" type="asst">
      <dgm:prSet phldrT="[Texto]" custT="1"/>
      <dgm:spPr/>
      <dgm:t>
        <a:bodyPr/>
        <a:lstStyle/>
        <a:p>
          <a:r>
            <a:rPr lang="es-MX" sz="1800" dirty="0" smtClean="0"/>
            <a:t>Secretaria de Apoyo</a:t>
          </a:r>
          <a:endParaRPr lang="en-US" sz="1800" dirty="0"/>
        </a:p>
      </dgm:t>
    </dgm:pt>
    <dgm:pt modelId="{4D952001-31CE-4A79-87CA-FA9B9E7C5326}" type="parTrans" cxnId="{B890A267-01E0-41AD-BB9A-9E669BD7E743}">
      <dgm:prSet/>
      <dgm:spPr/>
      <dgm:t>
        <a:bodyPr/>
        <a:lstStyle/>
        <a:p>
          <a:endParaRPr lang="en-US"/>
        </a:p>
      </dgm:t>
    </dgm:pt>
    <dgm:pt modelId="{F8C397F7-98A1-4CEC-887A-CBBEB3799050}" type="sibTrans" cxnId="{B890A267-01E0-41AD-BB9A-9E669BD7E743}">
      <dgm:prSet/>
      <dgm:spPr/>
      <dgm:t>
        <a:bodyPr/>
        <a:lstStyle/>
        <a:p>
          <a:r>
            <a:rPr lang="es-MX" dirty="0" smtClean="0"/>
            <a:t>Viridiana Pérez</a:t>
          </a:r>
          <a:endParaRPr lang="en-US" dirty="0"/>
        </a:p>
      </dgm:t>
    </dgm:pt>
    <dgm:pt modelId="{A700020F-A3E8-4DD1-B4F7-7D31E8EFD1D2}">
      <dgm:prSet phldrT="[Texto]"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E8200EEA-5A17-4962-8063-F66155AA13AC}" type="parTrans" cxnId="{D8BD5AD8-914F-4254-9A4B-5AC3A58CD141}">
      <dgm:prSet/>
      <dgm:spPr/>
      <dgm:t>
        <a:bodyPr/>
        <a:lstStyle/>
        <a:p>
          <a:endParaRPr lang="en-US"/>
        </a:p>
      </dgm:t>
    </dgm:pt>
    <dgm:pt modelId="{B5744192-4F61-4883-8442-258A08C814E6}" type="sibTrans" cxnId="{D8BD5AD8-914F-4254-9A4B-5AC3A58CD141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David López L.</a:t>
          </a:r>
          <a:endParaRPr lang="en-US" dirty="0"/>
        </a:p>
      </dgm:t>
    </dgm:pt>
    <dgm:pt modelId="{332E923C-16BE-472F-AAA0-227F0B27BB30}">
      <dgm:prSet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70DF559C-EEC2-42C4-94AB-DF4368B6B8F9}" type="parTrans" cxnId="{913ABD1E-0CBC-429D-A03B-0514A0187C1F}">
      <dgm:prSet/>
      <dgm:spPr/>
      <dgm:t>
        <a:bodyPr/>
        <a:lstStyle/>
        <a:p>
          <a:endParaRPr lang="en-US"/>
        </a:p>
      </dgm:t>
    </dgm:pt>
    <dgm:pt modelId="{4E61EE52-4BE1-45E8-8388-D0CAEDD7B0A8}" type="sibTrans" cxnId="{913ABD1E-0CBC-429D-A03B-0514A0187C1F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B32BFF23-5BDB-4FC9-B7F5-C223CAB870F8}">
      <dgm:prSet phldrT="[Texto]"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AAC734CC-F107-42D2-B8C9-E5FAD2B543D6}" type="parTrans" cxnId="{E4601E45-820C-4FED-BDB0-F5DFF493CDE4}">
      <dgm:prSet/>
      <dgm:spPr/>
      <dgm:t>
        <a:bodyPr/>
        <a:lstStyle/>
        <a:p>
          <a:endParaRPr lang="en-US"/>
        </a:p>
      </dgm:t>
    </dgm:pt>
    <dgm:pt modelId="{92A4C34C-7BFD-49D7-ABBC-04719AFA5189}" type="sibTrans" cxnId="{E4601E45-820C-4FED-BDB0-F5DFF493CDE4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n-US" dirty="0" smtClean="0"/>
            <a:t>Graciela Gómez</a:t>
          </a:r>
          <a:endParaRPr lang="en-US" dirty="0"/>
        </a:p>
      </dgm:t>
    </dgm:pt>
    <dgm:pt modelId="{C2C1D01C-DCF3-4818-A7EA-96E7DCDE734A}" type="pres">
      <dgm:prSet presAssocID="{AADD9815-EDB9-4452-B816-4EBF9267A0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004C4E-4C63-43A8-96C4-A589B25043C5}" type="pres">
      <dgm:prSet presAssocID="{D4C80CAE-B096-492F-A0E4-C19D7E20DAFA}" presName="hierRoot1" presStyleCnt="0">
        <dgm:presLayoutVars>
          <dgm:hierBranch val="init"/>
        </dgm:presLayoutVars>
      </dgm:prSet>
      <dgm:spPr/>
    </dgm:pt>
    <dgm:pt modelId="{F210EF6D-0C42-4633-BC4A-6715BF3EDDB2}" type="pres">
      <dgm:prSet presAssocID="{D4C80CAE-B096-492F-A0E4-C19D7E20DAFA}" presName="rootComposite1" presStyleCnt="0"/>
      <dgm:spPr/>
    </dgm:pt>
    <dgm:pt modelId="{F6998F37-4E7B-4939-950F-3E870969BAE2}" type="pres">
      <dgm:prSet presAssocID="{D4C80CAE-B096-492F-A0E4-C19D7E20DAFA}" presName="rootText1" presStyleLbl="node0" presStyleIdx="0" presStyleCnt="1" custScaleX="113695" custScaleY="107546" custLinFactNeighborY="-2241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D8AA4D1-6F1A-4C04-8E85-D2D56F69F1B5}" type="pres">
      <dgm:prSet presAssocID="{D4C80CAE-B096-492F-A0E4-C19D7E20DAFA}" presName="titleText1" presStyleLbl="fgAcc0" presStyleIdx="0" presStyleCnt="1" custLinFactNeighborX="-16018" custLinFactNeighborY="-4781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F736223-CAC5-4181-A20D-3BF657AFAD4C}" type="pres">
      <dgm:prSet presAssocID="{D4C80CAE-B096-492F-A0E4-C19D7E20DAFA}" presName="rootConnector1" presStyleLbl="node1" presStyleIdx="0" presStyleCnt="8"/>
      <dgm:spPr/>
      <dgm:t>
        <a:bodyPr/>
        <a:lstStyle/>
        <a:p>
          <a:endParaRPr lang="en-US"/>
        </a:p>
      </dgm:t>
    </dgm:pt>
    <dgm:pt modelId="{0519F859-B603-4D63-AB13-F3FD9F32B49E}" type="pres">
      <dgm:prSet presAssocID="{D4C80CAE-B096-492F-A0E4-C19D7E20DAFA}" presName="hierChild2" presStyleCnt="0"/>
      <dgm:spPr/>
    </dgm:pt>
    <dgm:pt modelId="{C9C79F08-1925-4E09-9721-99BD2DC8A762}" type="pres">
      <dgm:prSet presAssocID="{E8200EEA-5A17-4962-8063-F66155AA13A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9F5741A7-A1CC-4478-8EF9-233BDAB702C7}" type="pres">
      <dgm:prSet presAssocID="{A700020F-A3E8-4DD1-B4F7-7D31E8EFD1D2}" presName="hierRoot2" presStyleCnt="0">
        <dgm:presLayoutVars>
          <dgm:hierBranch val="init"/>
        </dgm:presLayoutVars>
      </dgm:prSet>
      <dgm:spPr/>
    </dgm:pt>
    <dgm:pt modelId="{41ED440E-AFA8-4DF7-ABA9-CDA745CF9B20}" type="pres">
      <dgm:prSet presAssocID="{A700020F-A3E8-4DD1-B4F7-7D31E8EFD1D2}" presName="rootComposite" presStyleCnt="0"/>
      <dgm:spPr/>
    </dgm:pt>
    <dgm:pt modelId="{4DA68BCA-0A57-41FA-9D2D-DAED671B49C7}" type="pres">
      <dgm:prSet presAssocID="{A700020F-A3E8-4DD1-B4F7-7D31E8EFD1D2}" presName="rootText" presStyleLbl="node1" presStyleIdx="0" presStyleCnt="8" custLinFactNeighborY="-129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AE5DA61-1041-4776-9D9E-57AE03BEEBCC}" type="pres">
      <dgm:prSet presAssocID="{A700020F-A3E8-4DD1-B4F7-7D31E8EFD1D2}" presName="titleText2" presStyleLbl="fgAcc1" presStyleIdx="0" presStyleCnt="8" custLinFactNeighborX="-15348" custLinFactNeighborY="-3893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2080A75-B862-4069-8ED6-531FA09B3199}" type="pres">
      <dgm:prSet presAssocID="{A700020F-A3E8-4DD1-B4F7-7D31E8EFD1D2}" presName="rootConnector" presStyleLbl="node2" presStyleIdx="0" presStyleCnt="0"/>
      <dgm:spPr/>
      <dgm:t>
        <a:bodyPr/>
        <a:lstStyle/>
        <a:p>
          <a:endParaRPr lang="en-US"/>
        </a:p>
      </dgm:t>
    </dgm:pt>
    <dgm:pt modelId="{D5C59CF3-6F4D-4ED1-B8E6-3D2537E0BA8A}" type="pres">
      <dgm:prSet presAssocID="{A700020F-A3E8-4DD1-B4F7-7D31E8EFD1D2}" presName="hierChild4" presStyleCnt="0"/>
      <dgm:spPr/>
    </dgm:pt>
    <dgm:pt modelId="{E8872B2D-A97F-4790-9C39-F9BDC5AF36DF}" type="pres">
      <dgm:prSet presAssocID="{A68781B1-826A-44E8-8FD9-50E27169550E}" presName="Name37" presStyleLbl="parChTrans1D3" presStyleIdx="0" presStyleCnt="5"/>
      <dgm:spPr/>
      <dgm:t>
        <a:bodyPr/>
        <a:lstStyle/>
        <a:p>
          <a:endParaRPr lang="en-US"/>
        </a:p>
      </dgm:t>
    </dgm:pt>
    <dgm:pt modelId="{2DE6552C-CBF4-4F93-BAFC-E6A1DF66F959}" type="pres">
      <dgm:prSet presAssocID="{A3CBD986-E8FA-4942-8BD9-8ED9322BA4E2}" presName="hierRoot2" presStyleCnt="0">
        <dgm:presLayoutVars>
          <dgm:hierBranch val="init"/>
        </dgm:presLayoutVars>
      </dgm:prSet>
      <dgm:spPr/>
    </dgm:pt>
    <dgm:pt modelId="{526A0AB4-88BB-49EE-8014-D11FEED495A4}" type="pres">
      <dgm:prSet presAssocID="{A3CBD986-E8FA-4942-8BD9-8ED9322BA4E2}" presName="rootComposite" presStyleCnt="0"/>
      <dgm:spPr/>
    </dgm:pt>
    <dgm:pt modelId="{C5E03246-0A56-4BD6-961B-D8E4164F3AD2}" type="pres">
      <dgm:prSet presAssocID="{A3CBD986-E8FA-4942-8BD9-8ED9322BA4E2}" presName="rootText" presStyleLbl="node1" presStyleIdx="1" presStyleCnt="8" custLinFactNeighborX="1289" custLinFactNeighborY="2178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0CE4133-C241-4C49-BD32-EB41A04744A3}" type="pres">
      <dgm:prSet presAssocID="{A3CBD986-E8FA-4942-8BD9-8ED9322BA4E2}" presName="titleText2" presStyleLbl="fgAcc1" presStyleIdx="1" presStyleCnt="8" custLinFactNeighborX="-14096" custLinFactNeighborY="640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E115ECE-AE16-4015-B5C3-21E297EB8FD1}" type="pres">
      <dgm:prSet presAssocID="{A3CBD986-E8FA-4942-8BD9-8ED9322BA4E2}" presName="rootConnector" presStyleLbl="node3" presStyleIdx="0" presStyleCnt="0"/>
      <dgm:spPr/>
      <dgm:t>
        <a:bodyPr/>
        <a:lstStyle/>
        <a:p>
          <a:endParaRPr lang="en-US"/>
        </a:p>
      </dgm:t>
    </dgm:pt>
    <dgm:pt modelId="{3C3ABE84-1D05-49D3-87A0-0121294F2908}" type="pres">
      <dgm:prSet presAssocID="{A3CBD986-E8FA-4942-8BD9-8ED9322BA4E2}" presName="hierChild4" presStyleCnt="0"/>
      <dgm:spPr/>
    </dgm:pt>
    <dgm:pt modelId="{C16E7E5F-2ADC-4250-9D26-4848EB8069C9}" type="pres">
      <dgm:prSet presAssocID="{A3CBD986-E8FA-4942-8BD9-8ED9322BA4E2}" presName="hierChild5" presStyleCnt="0"/>
      <dgm:spPr/>
    </dgm:pt>
    <dgm:pt modelId="{27F035F1-5E87-4FC2-B853-62E5743285F0}" type="pres">
      <dgm:prSet presAssocID="{6EE5143C-B9F8-4255-A00F-968F59C64B2B}" presName="Name37" presStyleLbl="parChTrans1D3" presStyleIdx="1" presStyleCnt="5"/>
      <dgm:spPr/>
      <dgm:t>
        <a:bodyPr/>
        <a:lstStyle/>
        <a:p>
          <a:endParaRPr lang="en-US"/>
        </a:p>
      </dgm:t>
    </dgm:pt>
    <dgm:pt modelId="{13ABD367-1D2B-4662-99D7-F6E3F1E8A44F}" type="pres">
      <dgm:prSet presAssocID="{47C88005-F1EC-48FD-98A6-01852B262DC1}" presName="hierRoot2" presStyleCnt="0">
        <dgm:presLayoutVars>
          <dgm:hierBranch val="init"/>
        </dgm:presLayoutVars>
      </dgm:prSet>
      <dgm:spPr/>
    </dgm:pt>
    <dgm:pt modelId="{7C9A2807-4D11-4DF4-BC84-150FF1FDAE8F}" type="pres">
      <dgm:prSet presAssocID="{47C88005-F1EC-48FD-98A6-01852B262DC1}" presName="rootComposite" presStyleCnt="0"/>
      <dgm:spPr/>
    </dgm:pt>
    <dgm:pt modelId="{08020B5C-9B44-4F7B-AF5A-CE9AB32A3BF5}" type="pres">
      <dgm:prSet presAssocID="{47C88005-F1EC-48FD-98A6-01852B262DC1}" presName="rootText" presStyleLbl="node1" presStyleIdx="2" presStyleCnt="8" custLinFactNeighborX="1289" custLinFactNeighborY="2178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0C484CB-C53C-4713-9664-F274AE507049}" type="pres">
      <dgm:prSet presAssocID="{47C88005-F1EC-48FD-98A6-01852B262DC1}" presName="titleText2" presStyleLbl="fgAcc1" presStyleIdx="2" presStyleCnt="8" custLinFactNeighborX="-14096" custLinFactNeighborY="640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C304835-BB85-46F5-B5B1-9B4A8B94418C}" type="pres">
      <dgm:prSet presAssocID="{47C88005-F1EC-48FD-98A6-01852B262DC1}" presName="rootConnector" presStyleLbl="node3" presStyleIdx="0" presStyleCnt="0"/>
      <dgm:spPr/>
      <dgm:t>
        <a:bodyPr/>
        <a:lstStyle/>
        <a:p>
          <a:endParaRPr lang="en-US"/>
        </a:p>
      </dgm:t>
    </dgm:pt>
    <dgm:pt modelId="{F087FAF0-467A-425A-A3A1-534DEE773BA7}" type="pres">
      <dgm:prSet presAssocID="{47C88005-F1EC-48FD-98A6-01852B262DC1}" presName="hierChild4" presStyleCnt="0"/>
      <dgm:spPr/>
    </dgm:pt>
    <dgm:pt modelId="{648114AF-CE33-49F0-80C7-2451329F3ABD}" type="pres">
      <dgm:prSet presAssocID="{47C88005-F1EC-48FD-98A6-01852B262DC1}" presName="hierChild5" presStyleCnt="0"/>
      <dgm:spPr/>
    </dgm:pt>
    <dgm:pt modelId="{5E5D4E01-AA9E-42B0-87D9-300D4735FD0E}" type="pres">
      <dgm:prSet presAssocID="{A700020F-A3E8-4DD1-B4F7-7D31E8EFD1D2}" presName="hierChild5" presStyleCnt="0"/>
      <dgm:spPr/>
    </dgm:pt>
    <dgm:pt modelId="{38D217D4-F828-4EE1-A8F2-65698A99C20C}" type="pres">
      <dgm:prSet presAssocID="{70DF559C-EEC2-42C4-94AB-DF4368B6B8F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90E97CCF-F659-45EE-8644-7982B5B2465C}" type="pres">
      <dgm:prSet presAssocID="{332E923C-16BE-472F-AAA0-227F0B27BB30}" presName="hierRoot2" presStyleCnt="0">
        <dgm:presLayoutVars>
          <dgm:hierBranch val="init"/>
        </dgm:presLayoutVars>
      </dgm:prSet>
      <dgm:spPr/>
    </dgm:pt>
    <dgm:pt modelId="{43F1FADD-9453-45C7-9B73-F3EF7ED63203}" type="pres">
      <dgm:prSet presAssocID="{332E923C-16BE-472F-AAA0-227F0B27BB30}" presName="rootComposite" presStyleCnt="0"/>
      <dgm:spPr/>
    </dgm:pt>
    <dgm:pt modelId="{FA311E30-BB70-4DE5-BA08-2F2A52AB5ED8}" type="pres">
      <dgm:prSet presAssocID="{332E923C-16BE-472F-AAA0-227F0B27BB30}" presName="rootText" presStyleLbl="node1" presStyleIdx="3" presStyleCnt="8" custLinFactNeighborY="-129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6A82DA-65E6-4B95-8307-3243D79DA7A3}" type="pres">
      <dgm:prSet presAssocID="{332E923C-16BE-472F-AAA0-227F0B27BB30}" presName="titleText2" presStyleLbl="fgAcc1" presStyleIdx="3" presStyleCnt="8" custLinFactNeighborX="-14810" custLinFactNeighborY="-3893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C87A945-FB51-4BAD-9C27-C6B6A4B81674}" type="pres">
      <dgm:prSet presAssocID="{332E923C-16BE-472F-AAA0-227F0B27BB30}" presName="rootConnector" presStyleLbl="node2" presStyleIdx="0" presStyleCnt="0"/>
      <dgm:spPr/>
      <dgm:t>
        <a:bodyPr/>
        <a:lstStyle/>
        <a:p>
          <a:endParaRPr lang="en-US"/>
        </a:p>
      </dgm:t>
    </dgm:pt>
    <dgm:pt modelId="{0630FCEB-F4DF-4A7A-A1AB-BC46FF40F8D5}" type="pres">
      <dgm:prSet presAssocID="{332E923C-16BE-472F-AAA0-227F0B27BB30}" presName="hierChild4" presStyleCnt="0"/>
      <dgm:spPr/>
    </dgm:pt>
    <dgm:pt modelId="{8D4AEB85-053A-435E-B692-AC8C0DD51C78}" type="pres">
      <dgm:prSet presAssocID="{4F8CA64A-D9F7-44E7-A96C-DDE3C36EAD08}" presName="Name37" presStyleLbl="parChTrans1D3" presStyleIdx="2" presStyleCnt="5"/>
      <dgm:spPr/>
      <dgm:t>
        <a:bodyPr/>
        <a:lstStyle/>
        <a:p>
          <a:endParaRPr lang="en-US"/>
        </a:p>
      </dgm:t>
    </dgm:pt>
    <dgm:pt modelId="{CCB4DC24-E227-4D99-BA23-83B407A7026E}" type="pres">
      <dgm:prSet presAssocID="{80354D18-4AA6-4F5D-8149-4109201471CF}" presName="hierRoot2" presStyleCnt="0">
        <dgm:presLayoutVars>
          <dgm:hierBranch val="init"/>
        </dgm:presLayoutVars>
      </dgm:prSet>
      <dgm:spPr/>
    </dgm:pt>
    <dgm:pt modelId="{A493C700-23AA-4493-A9A5-B4E469AE0A7C}" type="pres">
      <dgm:prSet presAssocID="{80354D18-4AA6-4F5D-8149-4109201471CF}" presName="rootComposite" presStyleCnt="0"/>
      <dgm:spPr/>
    </dgm:pt>
    <dgm:pt modelId="{F38FE247-1AFE-4677-859C-A1F33B4BFCDF}" type="pres">
      <dgm:prSet presAssocID="{80354D18-4AA6-4F5D-8149-4109201471CF}" presName="rootText" presStyleLbl="node1" presStyleIdx="4" presStyleCnt="8" custLinFactNeighborX="1289" custLinFactNeighborY="2178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16C9E79-3096-43BC-BFD8-63B21A214A03}" type="pres">
      <dgm:prSet presAssocID="{80354D18-4AA6-4F5D-8149-4109201471CF}" presName="titleText2" presStyleLbl="fgAcc1" presStyleIdx="4" presStyleCnt="8" custLinFactNeighborX="-14096" custLinFactNeighborY="640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C737C2C-EC9B-4678-98B0-BFC32F411DD2}" type="pres">
      <dgm:prSet presAssocID="{80354D18-4AA6-4F5D-8149-4109201471CF}" presName="rootConnector" presStyleLbl="node3" presStyleIdx="0" presStyleCnt="0"/>
      <dgm:spPr/>
      <dgm:t>
        <a:bodyPr/>
        <a:lstStyle/>
        <a:p>
          <a:endParaRPr lang="en-US"/>
        </a:p>
      </dgm:t>
    </dgm:pt>
    <dgm:pt modelId="{C614A593-42F5-4A96-A3F4-070C3BF35AB8}" type="pres">
      <dgm:prSet presAssocID="{80354D18-4AA6-4F5D-8149-4109201471CF}" presName="hierChild4" presStyleCnt="0"/>
      <dgm:spPr/>
    </dgm:pt>
    <dgm:pt modelId="{709821CA-E9D8-4253-9DBB-DBF8E82D10E9}" type="pres">
      <dgm:prSet presAssocID="{80354D18-4AA6-4F5D-8149-4109201471CF}" presName="hierChild5" presStyleCnt="0"/>
      <dgm:spPr/>
    </dgm:pt>
    <dgm:pt modelId="{CCF2A87E-A976-4370-B7FF-126A8D1A24AE}" type="pres">
      <dgm:prSet presAssocID="{3DDE2B75-D844-40B9-85F4-A7A78618E2F3}" presName="Name37" presStyleLbl="parChTrans1D3" presStyleIdx="3" presStyleCnt="5"/>
      <dgm:spPr/>
      <dgm:t>
        <a:bodyPr/>
        <a:lstStyle/>
        <a:p>
          <a:endParaRPr lang="en-US"/>
        </a:p>
      </dgm:t>
    </dgm:pt>
    <dgm:pt modelId="{74CEB881-44B6-4DE7-8640-6DDA3CD2C4EF}" type="pres">
      <dgm:prSet presAssocID="{4F92A5DB-A9C5-48D9-8C87-5035B512E510}" presName="hierRoot2" presStyleCnt="0">
        <dgm:presLayoutVars>
          <dgm:hierBranch val="init"/>
        </dgm:presLayoutVars>
      </dgm:prSet>
      <dgm:spPr/>
    </dgm:pt>
    <dgm:pt modelId="{EF97E17A-A4E3-47D6-B3EC-C734D2D4396B}" type="pres">
      <dgm:prSet presAssocID="{4F92A5DB-A9C5-48D9-8C87-5035B512E510}" presName="rootComposite" presStyleCnt="0"/>
      <dgm:spPr/>
    </dgm:pt>
    <dgm:pt modelId="{96B78242-82FA-4D0B-985E-E80BBDF89331}" type="pres">
      <dgm:prSet presAssocID="{4F92A5DB-A9C5-48D9-8C87-5035B512E510}" presName="rootText" presStyleLbl="node1" presStyleIdx="5" presStyleCnt="8" custLinFactNeighborX="1289" custLinFactNeighborY="2178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03E5E51-49D1-4E82-B7A6-53A5C189F1AC}" type="pres">
      <dgm:prSet presAssocID="{4F92A5DB-A9C5-48D9-8C87-5035B512E510}" presName="titleText2" presStyleLbl="fgAcc1" presStyleIdx="5" presStyleCnt="8" custLinFactNeighborX="-14096" custLinFactNeighborY="640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8EF78AA-5533-4093-8FFC-BE8F9660A767}" type="pres">
      <dgm:prSet presAssocID="{4F92A5DB-A9C5-48D9-8C87-5035B512E510}" presName="rootConnector" presStyleLbl="node3" presStyleIdx="0" presStyleCnt="0"/>
      <dgm:spPr/>
      <dgm:t>
        <a:bodyPr/>
        <a:lstStyle/>
        <a:p>
          <a:endParaRPr lang="en-US"/>
        </a:p>
      </dgm:t>
    </dgm:pt>
    <dgm:pt modelId="{FE6022DB-B284-4FFE-AFC9-011780445618}" type="pres">
      <dgm:prSet presAssocID="{4F92A5DB-A9C5-48D9-8C87-5035B512E510}" presName="hierChild4" presStyleCnt="0"/>
      <dgm:spPr/>
    </dgm:pt>
    <dgm:pt modelId="{AF464D79-D3A7-422A-A386-918BB28C6FA5}" type="pres">
      <dgm:prSet presAssocID="{4F92A5DB-A9C5-48D9-8C87-5035B512E510}" presName="hierChild5" presStyleCnt="0"/>
      <dgm:spPr/>
    </dgm:pt>
    <dgm:pt modelId="{3F0FF8AB-5E01-40D0-A5F6-BD17A01441CD}" type="pres">
      <dgm:prSet presAssocID="{332E923C-16BE-472F-AAA0-227F0B27BB30}" presName="hierChild5" presStyleCnt="0"/>
      <dgm:spPr/>
    </dgm:pt>
    <dgm:pt modelId="{06758584-4C19-45A6-B044-ECFE6A656C77}" type="pres">
      <dgm:prSet presAssocID="{AAC734CC-F107-42D2-B8C9-E5FAD2B543D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5C1B292-5137-4193-BC86-AD585E1A328E}" type="pres">
      <dgm:prSet presAssocID="{B32BFF23-5BDB-4FC9-B7F5-C223CAB870F8}" presName="hierRoot2" presStyleCnt="0">
        <dgm:presLayoutVars>
          <dgm:hierBranch val="init"/>
        </dgm:presLayoutVars>
      </dgm:prSet>
      <dgm:spPr/>
    </dgm:pt>
    <dgm:pt modelId="{E6946697-9269-4653-8EB9-ACF660A49379}" type="pres">
      <dgm:prSet presAssocID="{B32BFF23-5BDB-4FC9-B7F5-C223CAB870F8}" presName="rootComposite" presStyleCnt="0"/>
      <dgm:spPr/>
    </dgm:pt>
    <dgm:pt modelId="{D4B8AA2A-6968-4E03-9B52-EC19C68C807B}" type="pres">
      <dgm:prSet presAssocID="{B32BFF23-5BDB-4FC9-B7F5-C223CAB870F8}" presName="rootText" presStyleLbl="node1" presStyleIdx="6" presStyleCnt="8" custLinFactNeighborY="-129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F418183-98AB-4B05-83FA-F877EE092223}" type="pres">
      <dgm:prSet presAssocID="{B32BFF23-5BDB-4FC9-B7F5-C223CAB870F8}" presName="titleText2" presStyleLbl="fgAcc1" presStyleIdx="6" presStyleCnt="8" custLinFactNeighborX="-14810" custLinFactNeighborY="-3893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9A2851-017F-423A-A66D-097245A5C289}" type="pres">
      <dgm:prSet presAssocID="{B32BFF23-5BDB-4FC9-B7F5-C223CAB870F8}" presName="rootConnector" presStyleLbl="node2" presStyleIdx="0" presStyleCnt="0"/>
      <dgm:spPr/>
      <dgm:t>
        <a:bodyPr/>
        <a:lstStyle/>
        <a:p>
          <a:endParaRPr lang="en-US"/>
        </a:p>
      </dgm:t>
    </dgm:pt>
    <dgm:pt modelId="{8C33E170-C973-4101-9002-80E988070DC8}" type="pres">
      <dgm:prSet presAssocID="{B32BFF23-5BDB-4FC9-B7F5-C223CAB870F8}" presName="hierChild4" presStyleCnt="0"/>
      <dgm:spPr/>
    </dgm:pt>
    <dgm:pt modelId="{CB0CFABB-9B4D-4D18-85E4-3F4A96BF1E73}" type="pres">
      <dgm:prSet presAssocID="{02F2C837-40E6-4C1B-860C-727BDB3F812C}" presName="Name37" presStyleLbl="parChTrans1D3" presStyleIdx="4" presStyleCnt="5"/>
      <dgm:spPr/>
      <dgm:t>
        <a:bodyPr/>
        <a:lstStyle/>
        <a:p>
          <a:endParaRPr lang="en-US"/>
        </a:p>
      </dgm:t>
    </dgm:pt>
    <dgm:pt modelId="{4440A0FD-C035-413E-AFEF-4912A6C872CE}" type="pres">
      <dgm:prSet presAssocID="{76CA25DB-1359-4E42-B039-D6FE0BBB94FB}" presName="hierRoot2" presStyleCnt="0">
        <dgm:presLayoutVars>
          <dgm:hierBranch val="init"/>
        </dgm:presLayoutVars>
      </dgm:prSet>
      <dgm:spPr/>
    </dgm:pt>
    <dgm:pt modelId="{02182224-882C-41AC-9F6A-9491543072CB}" type="pres">
      <dgm:prSet presAssocID="{76CA25DB-1359-4E42-B039-D6FE0BBB94FB}" presName="rootComposite" presStyleCnt="0"/>
      <dgm:spPr/>
    </dgm:pt>
    <dgm:pt modelId="{5E31672F-84ED-41EF-8E7A-C7738791F40B}" type="pres">
      <dgm:prSet presAssocID="{76CA25DB-1359-4E42-B039-D6FE0BBB94FB}" presName="rootText" presStyleLbl="node1" presStyleIdx="7" presStyleCnt="8" custLinFactNeighborX="238" custLinFactNeighborY="2284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BDBE431-D448-458F-A9DD-2F94A82BB866}" type="pres">
      <dgm:prSet presAssocID="{76CA25DB-1359-4E42-B039-D6FE0BBB94FB}" presName="titleText2" presStyleLbl="fgAcc1" presStyleIdx="7" presStyleCnt="8" custLinFactNeighborX="-14096" custLinFactNeighborY="7117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C422FA6-CA7D-4887-93F9-9D1DBE5B606E}" type="pres">
      <dgm:prSet presAssocID="{76CA25DB-1359-4E42-B039-D6FE0BBB94FB}" presName="rootConnector" presStyleLbl="node3" presStyleIdx="0" presStyleCnt="0"/>
      <dgm:spPr/>
      <dgm:t>
        <a:bodyPr/>
        <a:lstStyle/>
        <a:p>
          <a:endParaRPr lang="en-US"/>
        </a:p>
      </dgm:t>
    </dgm:pt>
    <dgm:pt modelId="{9B80192B-839C-4038-A0EF-006733DDA6C6}" type="pres">
      <dgm:prSet presAssocID="{76CA25DB-1359-4E42-B039-D6FE0BBB94FB}" presName="hierChild4" presStyleCnt="0"/>
      <dgm:spPr/>
    </dgm:pt>
    <dgm:pt modelId="{37B3495A-B871-4CEB-9197-6364F0370C1A}" type="pres">
      <dgm:prSet presAssocID="{76CA25DB-1359-4E42-B039-D6FE0BBB94FB}" presName="hierChild5" presStyleCnt="0"/>
      <dgm:spPr/>
    </dgm:pt>
    <dgm:pt modelId="{08BDF00E-1460-43A7-8871-781A6A9680C5}" type="pres">
      <dgm:prSet presAssocID="{B32BFF23-5BDB-4FC9-B7F5-C223CAB870F8}" presName="hierChild5" presStyleCnt="0"/>
      <dgm:spPr/>
    </dgm:pt>
    <dgm:pt modelId="{84F30DE0-02BE-4D47-B0AD-6FFCE16F458E}" type="pres">
      <dgm:prSet presAssocID="{D4C80CAE-B096-492F-A0E4-C19D7E20DAFA}" presName="hierChild3" presStyleCnt="0"/>
      <dgm:spPr/>
    </dgm:pt>
    <dgm:pt modelId="{8B58D75E-A9F7-4A8C-9AF3-D11BFF0F3508}" type="pres">
      <dgm:prSet presAssocID="{4D952001-31CE-4A79-87CA-FA9B9E7C5326}" presName="Name96" presStyleLbl="parChTrans1D2" presStyleIdx="3" presStyleCnt="4"/>
      <dgm:spPr/>
      <dgm:t>
        <a:bodyPr/>
        <a:lstStyle/>
        <a:p>
          <a:endParaRPr lang="en-US"/>
        </a:p>
      </dgm:t>
    </dgm:pt>
    <dgm:pt modelId="{5FB92AFD-7CDA-4839-B1D8-2C1ED742D0DC}" type="pres">
      <dgm:prSet presAssocID="{8B80F2B3-1CD5-4629-9BCD-F080C22D39B0}" presName="hierRoot3" presStyleCnt="0">
        <dgm:presLayoutVars>
          <dgm:hierBranch val="init"/>
        </dgm:presLayoutVars>
      </dgm:prSet>
      <dgm:spPr/>
    </dgm:pt>
    <dgm:pt modelId="{EF7983CF-5E55-451D-90A7-0E4DD061C0B4}" type="pres">
      <dgm:prSet presAssocID="{8B80F2B3-1CD5-4629-9BCD-F080C22D39B0}" presName="rootComposite3" presStyleCnt="0"/>
      <dgm:spPr/>
    </dgm:pt>
    <dgm:pt modelId="{666B5933-00E9-4244-8EC5-F6EA728990A3}" type="pres">
      <dgm:prSet presAssocID="{8B80F2B3-1CD5-4629-9BCD-F080C22D39B0}" presName="rootText3" presStyleLbl="asst1" presStyleIdx="0" presStyleCnt="1" custScaleX="108665" custScaleY="114604" custLinFactNeighborY="-424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2208D3-7381-4FE9-A3CF-7BF1C0EC2998}" type="pres">
      <dgm:prSet presAssocID="{8B80F2B3-1CD5-4629-9BCD-F080C22D39B0}" presName="titleText3" presStyleLbl="fgAcc2" presStyleIdx="0" presStyleCnt="1" custLinFactY="-5943" custLinFactNeighborX="-17494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B6BD489-FE64-495C-B587-BA3284139746}" type="pres">
      <dgm:prSet presAssocID="{8B80F2B3-1CD5-4629-9BCD-F080C22D39B0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4321BD7-DE1B-4434-B824-1BDF361BA2E6}" type="pres">
      <dgm:prSet presAssocID="{8B80F2B3-1CD5-4629-9BCD-F080C22D39B0}" presName="hierChild6" presStyleCnt="0"/>
      <dgm:spPr/>
    </dgm:pt>
    <dgm:pt modelId="{4187C4AB-0FC6-4975-B00A-673B3A90C530}" type="pres">
      <dgm:prSet presAssocID="{8B80F2B3-1CD5-4629-9BCD-F080C22D39B0}" presName="hierChild7" presStyleCnt="0"/>
      <dgm:spPr/>
    </dgm:pt>
  </dgm:ptLst>
  <dgm:cxnLst>
    <dgm:cxn modelId="{5144B39A-08AE-4E8B-B3C6-18033CE80C17}" type="presOf" srcId="{D4C80CAE-B096-492F-A0E4-C19D7E20DAFA}" destId="{BF736223-CAC5-4181-A20D-3BF657AFAD4C}" srcOrd="1" destOrd="0" presId="urn:microsoft.com/office/officeart/2008/layout/NameandTitleOrganizationalChart"/>
    <dgm:cxn modelId="{41151BF0-6BDA-4A43-A676-96F8020754C2}" type="presOf" srcId="{B32BFF23-5BDB-4FC9-B7F5-C223CAB870F8}" destId="{919A2851-017F-423A-A66D-097245A5C289}" srcOrd="1" destOrd="0" presId="urn:microsoft.com/office/officeart/2008/layout/NameandTitleOrganizationalChart"/>
    <dgm:cxn modelId="{913ABD1E-0CBC-429D-A03B-0514A0187C1F}" srcId="{D4C80CAE-B096-492F-A0E4-C19D7E20DAFA}" destId="{332E923C-16BE-472F-AAA0-227F0B27BB30}" srcOrd="2" destOrd="0" parTransId="{70DF559C-EEC2-42C4-94AB-DF4368B6B8F9}" sibTransId="{4E61EE52-4BE1-45E8-8388-D0CAEDD7B0A8}"/>
    <dgm:cxn modelId="{5E82B446-4B52-43D7-829B-C3BAC2460CAC}" type="presOf" srcId="{A5DEDF97-9930-44E9-BF9E-44756DAA549F}" destId="{10CE4133-C241-4C49-BD32-EB41A04744A3}" srcOrd="0" destOrd="0" presId="urn:microsoft.com/office/officeart/2008/layout/NameandTitleOrganizationalChart"/>
    <dgm:cxn modelId="{A4021FD9-8FEE-4E45-B4FB-5C2C52AEAABF}" type="presOf" srcId="{4F92A5DB-A9C5-48D9-8C87-5035B512E510}" destId="{96B78242-82FA-4D0B-985E-E80BBDF89331}" srcOrd="0" destOrd="0" presId="urn:microsoft.com/office/officeart/2008/layout/NameandTitleOrganizationalChart"/>
    <dgm:cxn modelId="{FB25C8DF-CA30-4925-906F-56BD63487E68}" type="presOf" srcId="{B32BFF23-5BDB-4FC9-B7F5-C223CAB870F8}" destId="{D4B8AA2A-6968-4E03-9B52-EC19C68C807B}" srcOrd="0" destOrd="0" presId="urn:microsoft.com/office/officeart/2008/layout/NameandTitleOrganizationalChart"/>
    <dgm:cxn modelId="{25CB04B4-C6C5-40A1-A391-1D26FACEC245}" type="presOf" srcId="{B5744192-4F61-4883-8442-258A08C814E6}" destId="{FAE5DA61-1041-4776-9D9E-57AE03BEEBCC}" srcOrd="0" destOrd="0" presId="urn:microsoft.com/office/officeart/2008/layout/NameandTitleOrganizationalChart"/>
    <dgm:cxn modelId="{A8E3DF3E-E8D6-4953-8693-CC003EB25847}" srcId="{A700020F-A3E8-4DD1-B4F7-7D31E8EFD1D2}" destId="{A3CBD986-E8FA-4942-8BD9-8ED9322BA4E2}" srcOrd="0" destOrd="0" parTransId="{A68781B1-826A-44E8-8FD9-50E27169550E}" sibTransId="{A5DEDF97-9930-44E9-BF9E-44756DAA549F}"/>
    <dgm:cxn modelId="{B890A267-01E0-41AD-BB9A-9E669BD7E743}" srcId="{D4C80CAE-B096-492F-A0E4-C19D7E20DAFA}" destId="{8B80F2B3-1CD5-4629-9BCD-F080C22D39B0}" srcOrd="0" destOrd="0" parTransId="{4D952001-31CE-4A79-87CA-FA9B9E7C5326}" sibTransId="{F8C397F7-98A1-4CEC-887A-CBBEB3799050}"/>
    <dgm:cxn modelId="{E15FA104-E31F-4223-9DF8-00A6E2B9CB16}" type="presOf" srcId="{332E923C-16BE-472F-AAA0-227F0B27BB30}" destId="{FA311E30-BB70-4DE5-BA08-2F2A52AB5ED8}" srcOrd="0" destOrd="0" presId="urn:microsoft.com/office/officeart/2008/layout/NameandTitleOrganizationalChart"/>
    <dgm:cxn modelId="{A04A43A2-41E6-4F45-A831-82FC9290068C}" type="presOf" srcId="{76CA25DB-1359-4E42-B039-D6FE0BBB94FB}" destId="{7C422FA6-CA7D-4887-93F9-9D1DBE5B606E}" srcOrd="1" destOrd="0" presId="urn:microsoft.com/office/officeart/2008/layout/NameandTitleOrganizationalChart"/>
    <dgm:cxn modelId="{C861C736-C30C-413C-99C3-3CADD87E3656}" type="presOf" srcId="{332E923C-16BE-472F-AAA0-227F0B27BB30}" destId="{1C87A945-FB51-4BAD-9C27-C6B6A4B81674}" srcOrd="1" destOrd="0" presId="urn:microsoft.com/office/officeart/2008/layout/NameandTitleOrganizationalChart"/>
    <dgm:cxn modelId="{F63FD81C-48B5-4BC0-A87D-B6968EE90C80}" type="presOf" srcId="{76CA25DB-1359-4E42-B039-D6FE0BBB94FB}" destId="{5E31672F-84ED-41EF-8E7A-C7738791F40B}" srcOrd="0" destOrd="0" presId="urn:microsoft.com/office/officeart/2008/layout/NameandTitleOrganizationalChart"/>
    <dgm:cxn modelId="{50CD42E0-E590-4685-B9FF-83FAF58145F9}" type="presOf" srcId="{A3CBD986-E8FA-4942-8BD9-8ED9322BA4E2}" destId="{C5E03246-0A56-4BD6-961B-D8E4164F3AD2}" srcOrd="0" destOrd="0" presId="urn:microsoft.com/office/officeart/2008/layout/NameandTitleOrganizationalChart"/>
    <dgm:cxn modelId="{6446A0A6-5863-4486-8ABC-06E96ED3C8D2}" type="presOf" srcId="{AAC734CC-F107-42D2-B8C9-E5FAD2B543D6}" destId="{06758584-4C19-45A6-B044-ECFE6A656C77}" srcOrd="0" destOrd="0" presId="urn:microsoft.com/office/officeart/2008/layout/NameandTitleOrganizationalChart"/>
    <dgm:cxn modelId="{426C898C-2E68-4CDD-AC47-914902C3CD00}" type="presOf" srcId="{8B80F2B3-1CD5-4629-9BCD-F080C22D39B0}" destId="{666B5933-00E9-4244-8EC5-F6EA728990A3}" srcOrd="0" destOrd="0" presId="urn:microsoft.com/office/officeart/2008/layout/NameandTitleOrganizationalChart"/>
    <dgm:cxn modelId="{BD57C834-B693-417B-8201-A7988B86964C}" type="presOf" srcId="{E8200EEA-5A17-4962-8063-F66155AA13AC}" destId="{C9C79F08-1925-4E09-9721-99BD2DC8A762}" srcOrd="0" destOrd="0" presId="urn:microsoft.com/office/officeart/2008/layout/NameandTitleOrganizationalChart"/>
    <dgm:cxn modelId="{9A67560D-7C46-4C60-8C25-E2BC19550F36}" type="presOf" srcId="{A68781B1-826A-44E8-8FD9-50E27169550E}" destId="{E8872B2D-A97F-4790-9C39-F9BDC5AF36DF}" srcOrd="0" destOrd="0" presId="urn:microsoft.com/office/officeart/2008/layout/NameandTitleOrganizationalChart"/>
    <dgm:cxn modelId="{36158849-A50B-4BD8-9061-CEF71314528E}" srcId="{B32BFF23-5BDB-4FC9-B7F5-C223CAB870F8}" destId="{76CA25DB-1359-4E42-B039-D6FE0BBB94FB}" srcOrd="0" destOrd="0" parTransId="{02F2C837-40E6-4C1B-860C-727BDB3F812C}" sibTransId="{36289F98-307C-40A3-B341-E04BD2E16495}"/>
    <dgm:cxn modelId="{9FFCA48D-5975-4596-86A7-EC4EC0ADF452}" type="presOf" srcId="{A700020F-A3E8-4DD1-B4F7-7D31E8EFD1D2}" destId="{12080A75-B862-4069-8ED6-531FA09B3199}" srcOrd="1" destOrd="0" presId="urn:microsoft.com/office/officeart/2008/layout/NameandTitleOrganizationalChart"/>
    <dgm:cxn modelId="{BBC07A9A-6118-4C4A-8415-D86CEB07226C}" type="presOf" srcId="{36289F98-307C-40A3-B341-E04BD2E16495}" destId="{4BDBE431-D448-458F-A9DD-2F94A82BB866}" srcOrd="0" destOrd="0" presId="urn:microsoft.com/office/officeart/2008/layout/NameandTitleOrganizationalChart"/>
    <dgm:cxn modelId="{F29FE0A2-B638-4705-B021-EB7D1918657A}" srcId="{332E923C-16BE-472F-AAA0-227F0B27BB30}" destId="{4F92A5DB-A9C5-48D9-8C87-5035B512E510}" srcOrd="1" destOrd="0" parTransId="{3DDE2B75-D844-40B9-85F4-A7A78618E2F3}" sibTransId="{60FB86BF-FF8A-4973-8EF1-B3296507527E}"/>
    <dgm:cxn modelId="{07BA4957-288A-4B76-8292-5A5C7EF70D34}" type="presOf" srcId="{F8C397F7-98A1-4CEC-887A-CBBEB3799050}" destId="{4D2208D3-7381-4FE9-A3CF-7BF1C0EC2998}" srcOrd="0" destOrd="0" presId="urn:microsoft.com/office/officeart/2008/layout/NameandTitleOrganizationalChart"/>
    <dgm:cxn modelId="{29E6C842-5D80-4600-A7EC-F60659A08297}" type="presOf" srcId="{80354D18-4AA6-4F5D-8149-4109201471CF}" destId="{F38FE247-1AFE-4677-859C-A1F33B4BFCDF}" srcOrd="0" destOrd="0" presId="urn:microsoft.com/office/officeart/2008/layout/NameandTitleOrganizationalChart"/>
    <dgm:cxn modelId="{9C28B06E-0E12-4E9A-9B1A-3DE8F77DA160}" type="presOf" srcId="{6EE5143C-B9F8-4255-A00F-968F59C64B2B}" destId="{27F035F1-5E87-4FC2-B853-62E5743285F0}" srcOrd="0" destOrd="0" presId="urn:microsoft.com/office/officeart/2008/layout/NameandTitleOrganizationalChart"/>
    <dgm:cxn modelId="{4A3C81B4-26C7-46F6-BA3C-D21DC11B9819}" type="presOf" srcId="{4E61EE52-4BE1-45E8-8388-D0CAEDD7B0A8}" destId="{FC6A82DA-65E6-4B95-8307-3243D79DA7A3}" srcOrd="0" destOrd="0" presId="urn:microsoft.com/office/officeart/2008/layout/NameandTitleOrganizationalChart"/>
    <dgm:cxn modelId="{E4E64A9B-0F90-450B-A4BE-9C247621D2E6}" type="presOf" srcId="{737AD8EB-5F9A-4CEF-B93D-8F74599A8BD7}" destId="{F0C484CB-C53C-4713-9664-F274AE507049}" srcOrd="0" destOrd="0" presId="urn:microsoft.com/office/officeart/2008/layout/NameandTitleOrganizationalChart"/>
    <dgm:cxn modelId="{9F831B98-954D-41DB-8140-C4B1A5363B6F}" type="presOf" srcId="{70DF559C-EEC2-42C4-94AB-DF4368B6B8F9}" destId="{38D217D4-F828-4EE1-A8F2-65698A99C20C}" srcOrd="0" destOrd="0" presId="urn:microsoft.com/office/officeart/2008/layout/NameandTitleOrganizationalChart"/>
    <dgm:cxn modelId="{F6D2C0BF-BD20-4F20-8CB9-4E80780DB220}" srcId="{A700020F-A3E8-4DD1-B4F7-7D31E8EFD1D2}" destId="{47C88005-F1EC-48FD-98A6-01852B262DC1}" srcOrd="1" destOrd="0" parTransId="{6EE5143C-B9F8-4255-A00F-968F59C64B2B}" sibTransId="{737AD8EB-5F9A-4CEF-B93D-8F74599A8BD7}"/>
    <dgm:cxn modelId="{28BD99AE-A2A3-4F5A-A5CF-780911527155}" type="presOf" srcId="{47C88005-F1EC-48FD-98A6-01852B262DC1}" destId="{08020B5C-9B44-4F7B-AF5A-CE9AB32A3BF5}" srcOrd="0" destOrd="0" presId="urn:microsoft.com/office/officeart/2008/layout/NameandTitleOrganizationalChart"/>
    <dgm:cxn modelId="{206E4E48-3F61-47AC-B375-DA290872ABEB}" type="presOf" srcId="{589D572E-2D18-42B6-8C50-29AEBB7411C1}" destId="{6D8AA4D1-6F1A-4C04-8E85-D2D56F69F1B5}" srcOrd="0" destOrd="0" presId="urn:microsoft.com/office/officeart/2008/layout/NameandTitleOrganizationalChart"/>
    <dgm:cxn modelId="{E4601E45-820C-4FED-BDB0-F5DFF493CDE4}" srcId="{D4C80CAE-B096-492F-A0E4-C19D7E20DAFA}" destId="{B32BFF23-5BDB-4FC9-B7F5-C223CAB870F8}" srcOrd="3" destOrd="0" parTransId="{AAC734CC-F107-42D2-B8C9-E5FAD2B543D6}" sibTransId="{92A4C34C-7BFD-49D7-ABBC-04719AFA5189}"/>
    <dgm:cxn modelId="{43E89289-CF87-4944-B384-C9F8EE343A6C}" type="presOf" srcId="{60FB86BF-FF8A-4973-8EF1-B3296507527E}" destId="{603E5E51-49D1-4E82-B7A6-53A5C189F1AC}" srcOrd="0" destOrd="0" presId="urn:microsoft.com/office/officeart/2008/layout/NameandTitleOrganizationalChart"/>
    <dgm:cxn modelId="{177466BB-D7AD-402A-9FBA-35C61573F49F}" type="presOf" srcId="{AADD9815-EDB9-4452-B816-4EBF9267A0AE}" destId="{C2C1D01C-DCF3-4818-A7EA-96E7DCDE734A}" srcOrd="0" destOrd="0" presId="urn:microsoft.com/office/officeart/2008/layout/NameandTitleOrganizationalChart"/>
    <dgm:cxn modelId="{3ABB9D46-21B5-4BB8-A48D-E89F845813FF}" type="presOf" srcId="{80354D18-4AA6-4F5D-8149-4109201471CF}" destId="{8C737C2C-EC9B-4678-98B0-BFC32F411DD2}" srcOrd="1" destOrd="0" presId="urn:microsoft.com/office/officeart/2008/layout/NameandTitleOrganizationalChart"/>
    <dgm:cxn modelId="{EA4FDC30-80F6-463C-8C2C-2DE901474111}" srcId="{AADD9815-EDB9-4452-B816-4EBF9267A0AE}" destId="{D4C80CAE-B096-492F-A0E4-C19D7E20DAFA}" srcOrd="0" destOrd="0" parTransId="{BE6E1ACE-2732-403C-B2F0-D6812B52F9FA}" sibTransId="{589D572E-2D18-42B6-8C50-29AEBB7411C1}"/>
    <dgm:cxn modelId="{830A2BEC-D55E-42BD-B1A6-5878035CAC47}" type="presOf" srcId="{4F8CA64A-D9F7-44E7-A96C-DDE3C36EAD08}" destId="{8D4AEB85-053A-435E-B692-AC8C0DD51C78}" srcOrd="0" destOrd="0" presId="urn:microsoft.com/office/officeart/2008/layout/NameandTitleOrganizationalChart"/>
    <dgm:cxn modelId="{2E839A04-FE3E-4955-B2EE-571F14D49DC5}" type="presOf" srcId="{47C88005-F1EC-48FD-98A6-01852B262DC1}" destId="{AC304835-BB85-46F5-B5B1-9B4A8B94418C}" srcOrd="1" destOrd="0" presId="urn:microsoft.com/office/officeart/2008/layout/NameandTitleOrganizationalChart"/>
    <dgm:cxn modelId="{565AE7D4-E5C8-456F-B586-6ED8ED669AAC}" type="presOf" srcId="{4D952001-31CE-4A79-87CA-FA9B9E7C5326}" destId="{8B58D75E-A9F7-4A8C-9AF3-D11BFF0F3508}" srcOrd="0" destOrd="0" presId="urn:microsoft.com/office/officeart/2008/layout/NameandTitleOrganizationalChart"/>
    <dgm:cxn modelId="{D743A6E5-107F-4B19-BF17-9A11A3CAAA2E}" type="presOf" srcId="{4F92A5DB-A9C5-48D9-8C87-5035B512E510}" destId="{E8EF78AA-5533-4093-8FFC-BE8F9660A767}" srcOrd="1" destOrd="0" presId="urn:microsoft.com/office/officeart/2008/layout/NameandTitleOrganizationalChart"/>
    <dgm:cxn modelId="{5E7C3E37-D0DC-44A8-A83E-116BA7868088}" type="presOf" srcId="{A3CBD986-E8FA-4942-8BD9-8ED9322BA4E2}" destId="{7E115ECE-AE16-4015-B5C3-21E297EB8FD1}" srcOrd="1" destOrd="0" presId="urn:microsoft.com/office/officeart/2008/layout/NameandTitleOrganizationalChart"/>
    <dgm:cxn modelId="{4C90926F-4F94-4E52-94E0-BD6CD98D2301}" type="presOf" srcId="{8B80F2B3-1CD5-4629-9BCD-F080C22D39B0}" destId="{FB6BD489-FE64-495C-B587-BA3284139746}" srcOrd="1" destOrd="0" presId="urn:microsoft.com/office/officeart/2008/layout/NameandTitleOrganizationalChart"/>
    <dgm:cxn modelId="{EF6892F5-F013-4379-8149-5ED52B4E04EA}" type="presOf" srcId="{A700020F-A3E8-4DD1-B4F7-7D31E8EFD1D2}" destId="{4DA68BCA-0A57-41FA-9D2D-DAED671B49C7}" srcOrd="0" destOrd="0" presId="urn:microsoft.com/office/officeart/2008/layout/NameandTitleOrganizationalChart"/>
    <dgm:cxn modelId="{D8BD5AD8-914F-4254-9A4B-5AC3A58CD141}" srcId="{D4C80CAE-B096-492F-A0E4-C19D7E20DAFA}" destId="{A700020F-A3E8-4DD1-B4F7-7D31E8EFD1D2}" srcOrd="1" destOrd="0" parTransId="{E8200EEA-5A17-4962-8063-F66155AA13AC}" sibTransId="{B5744192-4F61-4883-8442-258A08C814E6}"/>
    <dgm:cxn modelId="{21675F5A-1F81-4662-850B-CB2AD9632989}" type="presOf" srcId="{3C52981A-6262-43BB-87A8-1103ED403ED4}" destId="{316C9E79-3096-43BC-BFD8-63B21A214A03}" srcOrd="0" destOrd="0" presId="urn:microsoft.com/office/officeart/2008/layout/NameandTitleOrganizationalChart"/>
    <dgm:cxn modelId="{FAD6858A-A586-4E17-BC27-D9BAA3BEDAA9}" type="presOf" srcId="{02F2C837-40E6-4C1B-860C-727BDB3F812C}" destId="{CB0CFABB-9B4D-4D18-85E4-3F4A96BF1E73}" srcOrd="0" destOrd="0" presId="urn:microsoft.com/office/officeart/2008/layout/NameandTitleOrganizationalChart"/>
    <dgm:cxn modelId="{C67707AE-D11F-4608-BFCD-4516CC114E77}" srcId="{332E923C-16BE-472F-AAA0-227F0B27BB30}" destId="{80354D18-4AA6-4F5D-8149-4109201471CF}" srcOrd="0" destOrd="0" parTransId="{4F8CA64A-D9F7-44E7-A96C-DDE3C36EAD08}" sibTransId="{3C52981A-6262-43BB-87A8-1103ED403ED4}"/>
    <dgm:cxn modelId="{5006BD1F-67D0-4F2D-8A46-F3A1BCFA26AD}" type="presOf" srcId="{92A4C34C-7BFD-49D7-ABBC-04719AFA5189}" destId="{BF418183-98AB-4B05-83FA-F877EE092223}" srcOrd="0" destOrd="0" presId="urn:microsoft.com/office/officeart/2008/layout/NameandTitleOrganizationalChart"/>
    <dgm:cxn modelId="{632288C0-F29F-4500-BDB4-6CD4FD5A8308}" type="presOf" srcId="{3DDE2B75-D844-40B9-85F4-A7A78618E2F3}" destId="{CCF2A87E-A976-4370-B7FF-126A8D1A24AE}" srcOrd="0" destOrd="0" presId="urn:microsoft.com/office/officeart/2008/layout/NameandTitleOrganizationalChart"/>
    <dgm:cxn modelId="{81AE6AEC-DDE0-46BD-BD5A-FE46D795701A}" type="presOf" srcId="{D4C80CAE-B096-492F-A0E4-C19D7E20DAFA}" destId="{F6998F37-4E7B-4939-950F-3E870969BAE2}" srcOrd="0" destOrd="0" presId="urn:microsoft.com/office/officeart/2008/layout/NameandTitleOrganizationalChart"/>
    <dgm:cxn modelId="{BD61F746-D4EA-42FA-913D-9C634AC69DA1}" type="presParOf" srcId="{C2C1D01C-DCF3-4818-A7EA-96E7DCDE734A}" destId="{33004C4E-4C63-43A8-96C4-A589B25043C5}" srcOrd="0" destOrd="0" presId="urn:microsoft.com/office/officeart/2008/layout/NameandTitleOrganizationalChart"/>
    <dgm:cxn modelId="{9EA31478-4555-4B6C-BF4E-34736C4A16FE}" type="presParOf" srcId="{33004C4E-4C63-43A8-96C4-A589B25043C5}" destId="{F210EF6D-0C42-4633-BC4A-6715BF3EDDB2}" srcOrd="0" destOrd="0" presId="urn:microsoft.com/office/officeart/2008/layout/NameandTitleOrganizationalChart"/>
    <dgm:cxn modelId="{2C106CE0-3F33-4B37-9C99-214DA925C3C9}" type="presParOf" srcId="{F210EF6D-0C42-4633-BC4A-6715BF3EDDB2}" destId="{F6998F37-4E7B-4939-950F-3E870969BAE2}" srcOrd="0" destOrd="0" presId="urn:microsoft.com/office/officeart/2008/layout/NameandTitleOrganizationalChart"/>
    <dgm:cxn modelId="{2EE30214-CC52-450D-AFBC-F7CA9B6B2DD5}" type="presParOf" srcId="{F210EF6D-0C42-4633-BC4A-6715BF3EDDB2}" destId="{6D8AA4D1-6F1A-4C04-8E85-D2D56F69F1B5}" srcOrd="1" destOrd="0" presId="urn:microsoft.com/office/officeart/2008/layout/NameandTitleOrganizationalChart"/>
    <dgm:cxn modelId="{24A3D500-56EF-4BE4-BBD0-707D81266B25}" type="presParOf" srcId="{F210EF6D-0C42-4633-BC4A-6715BF3EDDB2}" destId="{BF736223-CAC5-4181-A20D-3BF657AFAD4C}" srcOrd="2" destOrd="0" presId="urn:microsoft.com/office/officeart/2008/layout/NameandTitleOrganizationalChart"/>
    <dgm:cxn modelId="{CA247973-AD02-4AB1-98CB-AF14A54BC25F}" type="presParOf" srcId="{33004C4E-4C63-43A8-96C4-A589B25043C5}" destId="{0519F859-B603-4D63-AB13-F3FD9F32B49E}" srcOrd="1" destOrd="0" presId="urn:microsoft.com/office/officeart/2008/layout/NameandTitleOrganizationalChart"/>
    <dgm:cxn modelId="{46C869E9-F85E-4FD2-84D4-7D9D8BA58BB7}" type="presParOf" srcId="{0519F859-B603-4D63-AB13-F3FD9F32B49E}" destId="{C9C79F08-1925-4E09-9721-99BD2DC8A762}" srcOrd="0" destOrd="0" presId="urn:microsoft.com/office/officeart/2008/layout/NameandTitleOrganizationalChart"/>
    <dgm:cxn modelId="{EA19BD62-CE26-4FAC-9C56-DD40A5A863E3}" type="presParOf" srcId="{0519F859-B603-4D63-AB13-F3FD9F32B49E}" destId="{9F5741A7-A1CC-4478-8EF9-233BDAB702C7}" srcOrd="1" destOrd="0" presId="urn:microsoft.com/office/officeart/2008/layout/NameandTitleOrganizationalChart"/>
    <dgm:cxn modelId="{DBAC5326-9B00-484F-AB45-B0196FE51480}" type="presParOf" srcId="{9F5741A7-A1CC-4478-8EF9-233BDAB702C7}" destId="{41ED440E-AFA8-4DF7-ABA9-CDA745CF9B20}" srcOrd="0" destOrd="0" presId="urn:microsoft.com/office/officeart/2008/layout/NameandTitleOrganizationalChart"/>
    <dgm:cxn modelId="{314713A3-5885-40D3-8D9E-BEBC5A579800}" type="presParOf" srcId="{41ED440E-AFA8-4DF7-ABA9-CDA745CF9B20}" destId="{4DA68BCA-0A57-41FA-9D2D-DAED671B49C7}" srcOrd="0" destOrd="0" presId="urn:microsoft.com/office/officeart/2008/layout/NameandTitleOrganizationalChart"/>
    <dgm:cxn modelId="{769BEF6A-0BCE-4853-9060-02C87E4BD508}" type="presParOf" srcId="{41ED440E-AFA8-4DF7-ABA9-CDA745CF9B20}" destId="{FAE5DA61-1041-4776-9D9E-57AE03BEEBCC}" srcOrd="1" destOrd="0" presId="urn:microsoft.com/office/officeart/2008/layout/NameandTitleOrganizationalChart"/>
    <dgm:cxn modelId="{752D6923-4203-47E4-B120-BB584BEE0C51}" type="presParOf" srcId="{41ED440E-AFA8-4DF7-ABA9-CDA745CF9B20}" destId="{12080A75-B862-4069-8ED6-531FA09B3199}" srcOrd="2" destOrd="0" presId="urn:microsoft.com/office/officeart/2008/layout/NameandTitleOrganizationalChart"/>
    <dgm:cxn modelId="{7532FE89-1070-4798-9ED9-2A33D12A6EAA}" type="presParOf" srcId="{9F5741A7-A1CC-4478-8EF9-233BDAB702C7}" destId="{D5C59CF3-6F4D-4ED1-B8E6-3D2537E0BA8A}" srcOrd="1" destOrd="0" presId="urn:microsoft.com/office/officeart/2008/layout/NameandTitleOrganizationalChart"/>
    <dgm:cxn modelId="{AACC789F-C6F2-44F0-B624-096EA722959D}" type="presParOf" srcId="{D5C59CF3-6F4D-4ED1-B8E6-3D2537E0BA8A}" destId="{E8872B2D-A97F-4790-9C39-F9BDC5AF36DF}" srcOrd="0" destOrd="0" presId="urn:microsoft.com/office/officeart/2008/layout/NameandTitleOrganizationalChart"/>
    <dgm:cxn modelId="{3B998A23-7DBA-47D4-AFB1-6A92DE1148E0}" type="presParOf" srcId="{D5C59CF3-6F4D-4ED1-B8E6-3D2537E0BA8A}" destId="{2DE6552C-CBF4-4F93-BAFC-E6A1DF66F959}" srcOrd="1" destOrd="0" presId="urn:microsoft.com/office/officeart/2008/layout/NameandTitleOrganizationalChart"/>
    <dgm:cxn modelId="{7A4E1102-C03E-470D-BF92-1C9495AEB746}" type="presParOf" srcId="{2DE6552C-CBF4-4F93-BAFC-E6A1DF66F959}" destId="{526A0AB4-88BB-49EE-8014-D11FEED495A4}" srcOrd="0" destOrd="0" presId="urn:microsoft.com/office/officeart/2008/layout/NameandTitleOrganizationalChart"/>
    <dgm:cxn modelId="{0DF3106B-9D25-434D-B8CC-374BA2DA0005}" type="presParOf" srcId="{526A0AB4-88BB-49EE-8014-D11FEED495A4}" destId="{C5E03246-0A56-4BD6-961B-D8E4164F3AD2}" srcOrd="0" destOrd="0" presId="urn:microsoft.com/office/officeart/2008/layout/NameandTitleOrganizationalChart"/>
    <dgm:cxn modelId="{C1111CA1-6482-4CC0-839B-6FBB54CD78C3}" type="presParOf" srcId="{526A0AB4-88BB-49EE-8014-D11FEED495A4}" destId="{10CE4133-C241-4C49-BD32-EB41A04744A3}" srcOrd="1" destOrd="0" presId="urn:microsoft.com/office/officeart/2008/layout/NameandTitleOrganizationalChart"/>
    <dgm:cxn modelId="{82AEB608-3183-425C-A672-6A422C5D5FB3}" type="presParOf" srcId="{526A0AB4-88BB-49EE-8014-D11FEED495A4}" destId="{7E115ECE-AE16-4015-B5C3-21E297EB8FD1}" srcOrd="2" destOrd="0" presId="urn:microsoft.com/office/officeart/2008/layout/NameandTitleOrganizationalChart"/>
    <dgm:cxn modelId="{84239F09-66FB-417E-B5F5-2CE46AA506AF}" type="presParOf" srcId="{2DE6552C-CBF4-4F93-BAFC-E6A1DF66F959}" destId="{3C3ABE84-1D05-49D3-87A0-0121294F2908}" srcOrd="1" destOrd="0" presId="urn:microsoft.com/office/officeart/2008/layout/NameandTitleOrganizationalChart"/>
    <dgm:cxn modelId="{8262C2FE-9FA3-4205-BBC9-6443946BF61B}" type="presParOf" srcId="{2DE6552C-CBF4-4F93-BAFC-E6A1DF66F959}" destId="{C16E7E5F-2ADC-4250-9D26-4848EB8069C9}" srcOrd="2" destOrd="0" presId="urn:microsoft.com/office/officeart/2008/layout/NameandTitleOrganizationalChart"/>
    <dgm:cxn modelId="{C5D34082-D31E-4FCE-A37B-473F08107BD2}" type="presParOf" srcId="{D5C59CF3-6F4D-4ED1-B8E6-3D2537E0BA8A}" destId="{27F035F1-5E87-4FC2-B853-62E5743285F0}" srcOrd="2" destOrd="0" presId="urn:microsoft.com/office/officeart/2008/layout/NameandTitleOrganizationalChart"/>
    <dgm:cxn modelId="{F072BDB9-11F3-41BF-AD8A-C04E14969E75}" type="presParOf" srcId="{D5C59CF3-6F4D-4ED1-B8E6-3D2537E0BA8A}" destId="{13ABD367-1D2B-4662-99D7-F6E3F1E8A44F}" srcOrd="3" destOrd="0" presId="urn:microsoft.com/office/officeart/2008/layout/NameandTitleOrganizationalChart"/>
    <dgm:cxn modelId="{4AAF8077-6CC6-4A6F-A77F-4D9808975C25}" type="presParOf" srcId="{13ABD367-1D2B-4662-99D7-F6E3F1E8A44F}" destId="{7C9A2807-4D11-4DF4-BC84-150FF1FDAE8F}" srcOrd="0" destOrd="0" presId="urn:microsoft.com/office/officeart/2008/layout/NameandTitleOrganizationalChart"/>
    <dgm:cxn modelId="{89D80E39-12BA-4C44-AB92-51A18E23ED88}" type="presParOf" srcId="{7C9A2807-4D11-4DF4-BC84-150FF1FDAE8F}" destId="{08020B5C-9B44-4F7B-AF5A-CE9AB32A3BF5}" srcOrd="0" destOrd="0" presId="urn:microsoft.com/office/officeart/2008/layout/NameandTitleOrganizationalChart"/>
    <dgm:cxn modelId="{4B7E1498-BD97-4CBA-973B-DA560F27FB0D}" type="presParOf" srcId="{7C9A2807-4D11-4DF4-BC84-150FF1FDAE8F}" destId="{F0C484CB-C53C-4713-9664-F274AE507049}" srcOrd="1" destOrd="0" presId="urn:microsoft.com/office/officeart/2008/layout/NameandTitleOrganizationalChart"/>
    <dgm:cxn modelId="{226F211E-7695-4E34-8634-B4076B11C2A1}" type="presParOf" srcId="{7C9A2807-4D11-4DF4-BC84-150FF1FDAE8F}" destId="{AC304835-BB85-46F5-B5B1-9B4A8B94418C}" srcOrd="2" destOrd="0" presId="urn:microsoft.com/office/officeart/2008/layout/NameandTitleOrganizationalChart"/>
    <dgm:cxn modelId="{7062CA82-6222-4254-A573-E4241C8056F9}" type="presParOf" srcId="{13ABD367-1D2B-4662-99D7-F6E3F1E8A44F}" destId="{F087FAF0-467A-425A-A3A1-534DEE773BA7}" srcOrd="1" destOrd="0" presId="urn:microsoft.com/office/officeart/2008/layout/NameandTitleOrganizationalChart"/>
    <dgm:cxn modelId="{04144298-9674-4873-A9B1-D130CBE6626F}" type="presParOf" srcId="{13ABD367-1D2B-4662-99D7-F6E3F1E8A44F}" destId="{648114AF-CE33-49F0-80C7-2451329F3ABD}" srcOrd="2" destOrd="0" presId="urn:microsoft.com/office/officeart/2008/layout/NameandTitleOrganizationalChart"/>
    <dgm:cxn modelId="{3A1EB2E2-B9BB-45BA-AF1A-EEB4785754D2}" type="presParOf" srcId="{9F5741A7-A1CC-4478-8EF9-233BDAB702C7}" destId="{5E5D4E01-AA9E-42B0-87D9-300D4735FD0E}" srcOrd="2" destOrd="0" presId="urn:microsoft.com/office/officeart/2008/layout/NameandTitleOrganizationalChart"/>
    <dgm:cxn modelId="{E2B761EC-9882-4FB7-8165-8E9064762E55}" type="presParOf" srcId="{0519F859-B603-4D63-AB13-F3FD9F32B49E}" destId="{38D217D4-F828-4EE1-A8F2-65698A99C20C}" srcOrd="2" destOrd="0" presId="urn:microsoft.com/office/officeart/2008/layout/NameandTitleOrganizationalChart"/>
    <dgm:cxn modelId="{C89FA031-E8BC-4B12-A5CD-13FD9BC70D24}" type="presParOf" srcId="{0519F859-B603-4D63-AB13-F3FD9F32B49E}" destId="{90E97CCF-F659-45EE-8644-7982B5B2465C}" srcOrd="3" destOrd="0" presId="urn:microsoft.com/office/officeart/2008/layout/NameandTitleOrganizationalChart"/>
    <dgm:cxn modelId="{EFE625BF-2BCF-4A2B-A453-429A4506EF30}" type="presParOf" srcId="{90E97CCF-F659-45EE-8644-7982B5B2465C}" destId="{43F1FADD-9453-45C7-9B73-F3EF7ED63203}" srcOrd="0" destOrd="0" presId="urn:microsoft.com/office/officeart/2008/layout/NameandTitleOrganizationalChart"/>
    <dgm:cxn modelId="{52F16A68-4433-40AE-A03E-688C80A20213}" type="presParOf" srcId="{43F1FADD-9453-45C7-9B73-F3EF7ED63203}" destId="{FA311E30-BB70-4DE5-BA08-2F2A52AB5ED8}" srcOrd="0" destOrd="0" presId="urn:microsoft.com/office/officeart/2008/layout/NameandTitleOrganizationalChart"/>
    <dgm:cxn modelId="{349912B4-EDB4-4C11-AE22-853EFBAD5215}" type="presParOf" srcId="{43F1FADD-9453-45C7-9B73-F3EF7ED63203}" destId="{FC6A82DA-65E6-4B95-8307-3243D79DA7A3}" srcOrd="1" destOrd="0" presId="urn:microsoft.com/office/officeart/2008/layout/NameandTitleOrganizationalChart"/>
    <dgm:cxn modelId="{C0FD650D-0B8A-46F2-A23E-6148FCCFFFAE}" type="presParOf" srcId="{43F1FADD-9453-45C7-9B73-F3EF7ED63203}" destId="{1C87A945-FB51-4BAD-9C27-C6B6A4B81674}" srcOrd="2" destOrd="0" presId="urn:microsoft.com/office/officeart/2008/layout/NameandTitleOrganizationalChart"/>
    <dgm:cxn modelId="{C959A5C2-333C-47EB-A9B1-060340582655}" type="presParOf" srcId="{90E97CCF-F659-45EE-8644-7982B5B2465C}" destId="{0630FCEB-F4DF-4A7A-A1AB-BC46FF40F8D5}" srcOrd="1" destOrd="0" presId="urn:microsoft.com/office/officeart/2008/layout/NameandTitleOrganizationalChart"/>
    <dgm:cxn modelId="{0903C9E7-4F53-4039-A81B-B236A371665F}" type="presParOf" srcId="{0630FCEB-F4DF-4A7A-A1AB-BC46FF40F8D5}" destId="{8D4AEB85-053A-435E-B692-AC8C0DD51C78}" srcOrd="0" destOrd="0" presId="urn:microsoft.com/office/officeart/2008/layout/NameandTitleOrganizationalChart"/>
    <dgm:cxn modelId="{DCE42119-F0E1-4F4C-8236-F41E2F54A251}" type="presParOf" srcId="{0630FCEB-F4DF-4A7A-A1AB-BC46FF40F8D5}" destId="{CCB4DC24-E227-4D99-BA23-83B407A7026E}" srcOrd="1" destOrd="0" presId="urn:microsoft.com/office/officeart/2008/layout/NameandTitleOrganizationalChart"/>
    <dgm:cxn modelId="{62C779D7-86B4-4845-87B5-62AA70ED93FE}" type="presParOf" srcId="{CCB4DC24-E227-4D99-BA23-83B407A7026E}" destId="{A493C700-23AA-4493-A9A5-B4E469AE0A7C}" srcOrd="0" destOrd="0" presId="urn:microsoft.com/office/officeart/2008/layout/NameandTitleOrganizationalChart"/>
    <dgm:cxn modelId="{5C485A6A-B987-4AC6-BB09-80F92C272695}" type="presParOf" srcId="{A493C700-23AA-4493-A9A5-B4E469AE0A7C}" destId="{F38FE247-1AFE-4677-859C-A1F33B4BFCDF}" srcOrd="0" destOrd="0" presId="urn:microsoft.com/office/officeart/2008/layout/NameandTitleOrganizationalChart"/>
    <dgm:cxn modelId="{96156F5D-892E-4B2B-8687-749B0D9E3EC7}" type="presParOf" srcId="{A493C700-23AA-4493-A9A5-B4E469AE0A7C}" destId="{316C9E79-3096-43BC-BFD8-63B21A214A03}" srcOrd="1" destOrd="0" presId="urn:microsoft.com/office/officeart/2008/layout/NameandTitleOrganizationalChart"/>
    <dgm:cxn modelId="{BF551DE8-CCCD-415E-8FBC-2831DEC63D47}" type="presParOf" srcId="{A493C700-23AA-4493-A9A5-B4E469AE0A7C}" destId="{8C737C2C-EC9B-4678-98B0-BFC32F411DD2}" srcOrd="2" destOrd="0" presId="urn:microsoft.com/office/officeart/2008/layout/NameandTitleOrganizationalChart"/>
    <dgm:cxn modelId="{381BC77B-FA59-4284-9DAE-11DC819B7AE6}" type="presParOf" srcId="{CCB4DC24-E227-4D99-BA23-83B407A7026E}" destId="{C614A593-42F5-4A96-A3F4-070C3BF35AB8}" srcOrd="1" destOrd="0" presId="urn:microsoft.com/office/officeart/2008/layout/NameandTitleOrganizationalChart"/>
    <dgm:cxn modelId="{8CB017D5-B60D-43A7-AE7B-E973051B78E2}" type="presParOf" srcId="{CCB4DC24-E227-4D99-BA23-83B407A7026E}" destId="{709821CA-E9D8-4253-9DBB-DBF8E82D10E9}" srcOrd="2" destOrd="0" presId="urn:microsoft.com/office/officeart/2008/layout/NameandTitleOrganizationalChart"/>
    <dgm:cxn modelId="{4E80635D-7850-4C84-854A-3CA02E11154B}" type="presParOf" srcId="{0630FCEB-F4DF-4A7A-A1AB-BC46FF40F8D5}" destId="{CCF2A87E-A976-4370-B7FF-126A8D1A24AE}" srcOrd="2" destOrd="0" presId="urn:microsoft.com/office/officeart/2008/layout/NameandTitleOrganizationalChart"/>
    <dgm:cxn modelId="{45A46947-7BC3-4466-BABA-0127654ADC59}" type="presParOf" srcId="{0630FCEB-F4DF-4A7A-A1AB-BC46FF40F8D5}" destId="{74CEB881-44B6-4DE7-8640-6DDA3CD2C4EF}" srcOrd="3" destOrd="0" presId="urn:microsoft.com/office/officeart/2008/layout/NameandTitleOrganizationalChart"/>
    <dgm:cxn modelId="{9564F9BF-B559-49B2-BCFE-9A7033D6FBAC}" type="presParOf" srcId="{74CEB881-44B6-4DE7-8640-6DDA3CD2C4EF}" destId="{EF97E17A-A4E3-47D6-B3EC-C734D2D4396B}" srcOrd="0" destOrd="0" presId="urn:microsoft.com/office/officeart/2008/layout/NameandTitleOrganizationalChart"/>
    <dgm:cxn modelId="{F8C46B58-99A0-4EBF-98A2-F06E772A4C56}" type="presParOf" srcId="{EF97E17A-A4E3-47D6-B3EC-C734D2D4396B}" destId="{96B78242-82FA-4D0B-985E-E80BBDF89331}" srcOrd="0" destOrd="0" presId="urn:microsoft.com/office/officeart/2008/layout/NameandTitleOrganizationalChart"/>
    <dgm:cxn modelId="{9952D752-4DE7-4B4C-A809-B1B7979CF3FD}" type="presParOf" srcId="{EF97E17A-A4E3-47D6-B3EC-C734D2D4396B}" destId="{603E5E51-49D1-4E82-B7A6-53A5C189F1AC}" srcOrd="1" destOrd="0" presId="urn:microsoft.com/office/officeart/2008/layout/NameandTitleOrganizationalChart"/>
    <dgm:cxn modelId="{E641EB57-F6A5-43BD-A7EE-64EB8B711018}" type="presParOf" srcId="{EF97E17A-A4E3-47D6-B3EC-C734D2D4396B}" destId="{E8EF78AA-5533-4093-8FFC-BE8F9660A767}" srcOrd="2" destOrd="0" presId="urn:microsoft.com/office/officeart/2008/layout/NameandTitleOrganizationalChart"/>
    <dgm:cxn modelId="{A5938308-8FB4-4F62-8EDA-091123663AA5}" type="presParOf" srcId="{74CEB881-44B6-4DE7-8640-6DDA3CD2C4EF}" destId="{FE6022DB-B284-4FFE-AFC9-011780445618}" srcOrd="1" destOrd="0" presId="urn:microsoft.com/office/officeart/2008/layout/NameandTitleOrganizationalChart"/>
    <dgm:cxn modelId="{EC350CAC-51F6-4779-AF52-46347197F224}" type="presParOf" srcId="{74CEB881-44B6-4DE7-8640-6DDA3CD2C4EF}" destId="{AF464D79-D3A7-422A-A386-918BB28C6FA5}" srcOrd="2" destOrd="0" presId="urn:microsoft.com/office/officeart/2008/layout/NameandTitleOrganizationalChart"/>
    <dgm:cxn modelId="{7588BF43-DB66-4DA7-BCE5-3B765B3E936F}" type="presParOf" srcId="{90E97CCF-F659-45EE-8644-7982B5B2465C}" destId="{3F0FF8AB-5E01-40D0-A5F6-BD17A01441CD}" srcOrd="2" destOrd="0" presId="urn:microsoft.com/office/officeart/2008/layout/NameandTitleOrganizationalChart"/>
    <dgm:cxn modelId="{54D49038-309E-48D7-B0FE-0CC12C1392B9}" type="presParOf" srcId="{0519F859-B603-4D63-AB13-F3FD9F32B49E}" destId="{06758584-4C19-45A6-B044-ECFE6A656C77}" srcOrd="4" destOrd="0" presId="urn:microsoft.com/office/officeart/2008/layout/NameandTitleOrganizationalChart"/>
    <dgm:cxn modelId="{52BED2C9-25D7-42C7-ABFE-9FCC5750E329}" type="presParOf" srcId="{0519F859-B603-4D63-AB13-F3FD9F32B49E}" destId="{25C1B292-5137-4193-BC86-AD585E1A328E}" srcOrd="5" destOrd="0" presId="urn:microsoft.com/office/officeart/2008/layout/NameandTitleOrganizationalChart"/>
    <dgm:cxn modelId="{CEDEA865-D2C3-4949-8225-B4605F8A2AD6}" type="presParOf" srcId="{25C1B292-5137-4193-BC86-AD585E1A328E}" destId="{E6946697-9269-4653-8EB9-ACF660A49379}" srcOrd="0" destOrd="0" presId="urn:microsoft.com/office/officeart/2008/layout/NameandTitleOrganizationalChart"/>
    <dgm:cxn modelId="{7F4B935E-A8F8-4159-A3D3-DCEB0E705282}" type="presParOf" srcId="{E6946697-9269-4653-8EB9-ACF660A49379}" destId="{D4B8AA2A-6968-4E03-9B52-EC19C68C807B}" srcOrd="0" destOrd="0" presId="urn:microsoft.com/office/officeart/2008/layout/NameandTitleOrganizationalChart"/>
    <dgm:cxn modelId="{DA7B4F2A-BA65-42A3-AC07-2E997BD8B1D6}" type="presParOf" srcId="{E6946697-9269-4653-8EB9-ACF660A49379}" destId="{BF418183-98AB-4B05-83FA-F877EE092223}" srcOrd="1" destOrd="0" presId="urn:microsoft.com/office/officeart/2008/layout/NameandTitleOrganizationalChart"/>
    <dgm:cxn modelId="{F8FDCF34-9007-4EAC-9A2A-39B596BF34C1}" type="presParOf" srcId="{E6946697-9269-4653-8EB9-ACF660A49379}" destId="{919A2851-017F-423A-A66D-097245A5C289}" srcOrd="2" destOrd="0" presId="urn:microsoft.com/office/officeart/2008/layout/NameandTitleOrganizationalChart"/>
    <dgm:cxn modelId="{0F62AA15-8080-44A6-B6FE-D48675D3311C}" type="presParOf" srcId="{25C1B292-5137-4193-BC86-AD585E1A328E}" destId="{8C33E170-C973-4101-9002-80E988070DC8}" srcOrd="1" destOrd="0" presId="urn:microsoft.com/office/officeart/2008/layout/NameandTitleOrganizationalChart"/>
    <dgm:cxn modelId="{36E2C056-CB6E-4317-930B-3CFBC3ABBAA2}" type="presParOf" srcId="{8C33E170-C973-4101-9002-80E988070DC8}" destId="{CB0CFABB-9B4D-4D18-85E4-3F4A96BF1E73}" srcOrd="0" destOrd="0" presId="urn:microsoft.com/office/officeart/2008/layout/NameandTitleOrganizationalChart"/>
    <dgm:cxn modelId="{F94D6D55-3CCA-4410-B77D-E8B9EB4079C8}" type="presParOf" srcId="{8C33E170-C973-4101-9002-80E988070DC8}" destId="{4440A0FD-C035-413E-AFEF-4912A6C872CE}" srcOrd="1" destOrd="0" presId="urn:microsoft.com/office/officeart/2008/layout/NameandTitleOrganizationalChart"/>
    <dgm:cxn modelId="{2AA60C8B-7629-4CED-9DAD-CD2E0095AA6D}" type="presParOf" srcId="{4440A0FD-C035-413E-AFEF-4912A6C872CE}" destId="{02182224-882C-41AC-9F6A-9491543072CB}" srcOrd="0" destOrd="0" presId="urn:microsoft.com/office/officeart/2008/layout/NameandTitleOrganizationalChart"/>
    <dgm:cxn modelId="{07AFA032-2713-404B-9C93-667A3E7FBDD2}" type="presParOf" srcId="{02182224-882C-41AC-9F6A-9491543072CB}" destId="{5E31672F-84ED-41EF-8E7A-C7738791F40B}" srcOrd="0" destOrd="0" presId="urn:microsoft.com/office/officeart/2008/layout/NameandTitleOrganizationalChart"/>
    <dgm:cxn modelId="{28503A23-C9A0-4FEF-9271-4991357560C5}" type="presParOf" srcId="{02182224-882C-41AC-9F6A-9491543072CB}" destId="{4BDBE431-D448-458F-A9DD-2F94A82BB866}" srcOrd="1" destOrd="0" presId="urn:microsoft.com/office/officeart/2008/layout/NameandTitleOrganizationalChart"/>
    <dgm:cxn modelId="{DB45CD88-998B-4733-B213-2DCD4B1BF401}" type="presParOf" srcId="{02182224-882C-41AC-9F6A-9491543072CB}" destId="{7C422FA6-CA7D-4887-93F9-9D1DBE5B606E}" srcOrd="2" destOrd="0" presId="urn:microsoft.com/office/officeart/2008/layout/NameandTitleOrganizationalChart"/>
    <dgm:cxn modelId="{49A34AB4-C2DC-47FF-94B2-9E84E79D90E9}" type="presParOf" srcId="{4440A0FD-C035-413E-AFEF-4912A6C872CE}" destId="{9B80192B-839C-4038-A0EF-006733DDA6C6}" srcOrd="1" destOrd="0" presId="urn:microsoft.com/office/officeart/2008/layout/NameandTitleOrganizationalChart"/>
    <dgm:cxn modelId="{2DFC51D8-2482-4D97-B9CD-5229118F1AAB}" type="presParOf" srcId="{4440A0FD-C035-413E-AFEF-4912A6C872CE}" destId="{37B3495A-B871-4CEB-9197-6364F0370C1A}" srcOrd="2" destOrd="0" presId="urn:microsoft.com/office/officeart/2008/layout/NameandTitleOrganizationalChart"/>
    <dgm:cxn modelId="{4A389DCD-2C3A-455D-8B6B-39FDDF2F89D5}" type="presParOf" srcId="{25C1B292-5137-4193-BC86-AD585E1A328E}" destId="{08BDF00E-1460-43A7-8871-781A6A9680C5}" srcOrd="2" destOrd="0" presId="urn:microsoft.com/office/officeart/2008/layout/NameandTitleOrganizationalChart"/>
    <dgm:cxn modelId="{C3C38A25-C201-437D-A474-494EE54F8143}" type="presParOf" srcId="{33004C4E-4C63-43A8-96C4-A589B25043C5}" destId="{84F30DE0-02BE-4D47-B0AD-6FFCE16F458E}" srcOrd="2" destOrd="0" presId="urn:microsoft.com/office/officeart/2008/layout/NameandTitleOrganizationalChart"/>
    <dgm:cxn modelId="{0512E061-BCBB-4FE7-BE59-D2BA60BD8569}" type="presParOf" srcId="{84F30DE0-02BE-4D47-B0AD-6FFCE16F458E}" destId="{8B58D75E-A9F7-4A8C-9AF3-D11BFF0F3508}" srcOrd="0" destOrd="0" presId="urn:microsoft.com/office/officeart/2008/layout/NameandTitleOrganizationalChart"/>
    <dgm:cxn modelId="{CA241C1E-A22A-4336-9DC4-0FFDEC1C193D}" type="presParOf" srcId="{84F30DE0-02BE-4D47-B0AD-6FFCE16F458E}" destId="{5FB92AFD-7CDA-4839-B1D8-2C1ED742D0DC}" srcOrd="1" destOrd="0" presId="urn:microsoft.com/office/officeart/2008/layout/NameandTitleOrganizationalChart"/>
    <dgm:cxn modelId="{195C3A4A-960E-4C08-8BD5-B661CE62DAD1}" type="presParOf" srcId="{5FB92AFD-7CDA-4839-B1D8-2C1ED742D0DC}" destId="{EF7983CF-5E55-451D-90A7-0E4DD061C0B4}" srcOrd="0" destOrd="0" presId="urn:microsoft.com/office/officeart/2008/layout/NameandTitleOrganizationalChart"/>
    <dgm:cxn modelId="{71AB6091-ABD9-4C81-B3F7-0EE334FEF9A2}" type="presParOf" srcId="{EF7983CF-5E55-451D-90A7-0E4DD061C0B4}" destId="{666B5933-00E9-4244-8EC5-F6EA728990A3}" srcOrd="0" destOrd="0" presId="urn:microsoft.com/office/officeart/2008/layout/NameandTitleOrganizationalChart"/>
    <dgm:cxn modelId="{EA8E1563-A2C6-4A1B-A8B0-5F0B6E79A0CF}" type="presParOf" srcId="{EF7983CF-5E55-451D-90A7-0E4DD061C0B4}" destId="{4D2208D3-7381-4FE9-A3CF-7BF1C0EC2998}" srcOrd="1" destOrd="0" presId="urn:microsoft.com/office/officeart/2008/layout/NameandTitleOrganizationalChart"/>
    <dgm:cxn modelId="{77BDC9FC-0188-4679-B490-CF1C8428504A}" type="presParOf" srcId="{EF7983CF-5E55-451D-90A7-0E4DD061C0B4}" destId="{FB6BD489-FE64-495C-B587-BA3284139746}" srcOrd="2" destOrd="0" presId="urn:microsoft.com/office/officeart/2008/layout/NameandTitleOrganizationalChart"/>
    <dgm:cxn modelId="{5AF7932E-24DB-4A85-AACC-053EC977DA07}" type="presParOf" srcId="{5FB92AFD-7CDA-4839-B1D8-2C1ED742D0DC}" destId="{F4321BD7-DE1B-4434-B824-1BDF361BA2E6}" srcOrd="1" destOrd="0" presId="urn:microsoft.com/office/officeart/2008/layout/NameandTitleOrganizationalChart"/>
    <dgm:cxn modelId="{5914D9B9-B119-4F86-A60D-1496896FB9D7}" type="presParOf" srcId="{5FB92AFD-7CDA-4839-B1D8-2C1ED742D0DC}" destId="{4187C4AB-0FC6-4975-B00A-673B3A90C53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C658DC4-A565-4043-A6BF-14F6EA67DF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6767A-C190-4555-9CC1-FAB149889987}">
      <dgm:prSet phldrT="[Texto]" custT="1"/>
      <dgm:spPr/>
      <dgm:t>
        <a:bodyPr/>
        <a:lstStyle/>
        <a:p>
          <a:r>
            <a:rPr lang="es-MX" sz="2400" dirty="0" smtClean="0"/>
            <a:t>Jefe de Acción Móvil</a:t>
          </a:r>
          <a:endParaRPr lang="en-US" sz="2400" dirty="0"/>
        </a:p>
      </dgm:t>
    </dgm:pt>
    <dgm:pt modelId="{E15C5054-36AA-4F05-AF2C-D9188AD10AB9}" type="parTrans" cxnId="{A3E987DF-7C60-408E-8D73-2B67A5F5DE26}">
      <dgm:prSet/>
      <dgm:spPr/>
      <dgm:t>
        <a:bodyPr/>
        <a:lstStyle/>
        <a:p>
          <a:endParaRPr lang="en-US"/>
        </a:p>
      </dgm:t>
    </dgm:pt>
    <dgm:pt modelId="{5485D0C5-C548-4EF5-AF6F-14BFB4D44EA9}" type="sibTrans" cxnId="{A3E987DF-7C60-408E-8D73-2B67A5F5DE26}">
      <dgm:prSet/>
      <dgm:spPr/>
      <dgm:t>
        <a:bodyPr/>
        <a:lstStyle/>
        <a:p>
          <a:r>
            <a:rPr lang="es-MX" dirty="0" smtClean="0"/>
            <a:t>Karina</a:t>
          </a:r>
          <a:r>
            <a:rPr lang="es-MX" baseline="0" dirty="0" smtClean="0"/>
            <a:t> Carlos</a:t>
          </a:r>
          <a:endParaRPr lang="en-US" dirty="0"/>
        </a:p>
      </dgm:t>
    </dgm:pt>
    <dgm:pt modelId="{6AEBDE2E-A009-4D19-863F-9C362B068F2C}">
      <dgm:prSet phldrT="[Texto]" custT="1"/>
      <dgm:spPr>
        <a:solidFill>
          <a:schemeClr val="accent3"/>
        </a:solidFill>
      </dgm:spPr>
      <dgm:t>
        <a:bodyPr/>
        <a:lstStyle/>
        <a:p>
          <a:r>
            <a:rPr lang="es-MX" sz="2400" dirty="0" smtClean="0"/>
            <a:t>Auxiliar de Acción Móvil</a:t>
          </a:r>
          <a:endParaRPr lang="en-US" sz="2400" dirty="0"/>
        </a:p>
      </dgm:t>
    </dgm:pt>
    <dgm:pt modelId="{11E8DC45-F395-4C5D-A8F2-66BF44146158}" type="parTrans" cxnId="{A643D3D1-9A65-405B-8C33-5519C9388F99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2AEE581-BEF2-4747-AD73-5F9389D07AA2}" type="sibTrans" cxnId="{A643D3D1-9A65-405B-8C33-5519C9388F99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Norma Moreno</a:t>
          </a:r>
          <a:endParaRPr lang="en-US" dirty="0"/>
        </a:p>
      </dgm:t>
    </dgm:pt>
    <dgm:pt modelId="{4B562927-99FB-4AB4-B138-60566866146D}">
      <dgm:prSet phldrT="[Texto]" custT="1"/>
      <dgm:spPr/>
      <dgm:t>
        <a:bodyPr/>
        <a:lstStyle/>
        <a:p>
          <a:r>
            <a:rPr lang="en-US" sz="2400" dirty="0" err="1" smtClean="0"/>
            <a:t>Auxiliar</a:t>
          </a:r>
          <a:r>
            <a:rPr lang="en-US" sz="2400" dirty="0" smtClean="0"/>
            <a:t> de </a:t>
          </a:r>
          <a:r>
            <a:rPr lang="en-US" sz="2400" dirty="0" err="1" smtClean="0"/>
            <a:t>Acción</a:t>
          </a:r>
          <a:r>
            <a:rPr lang="en-US" sz="2400" dirty="0" smtClean="0"/>
            <a:t> </a:t>
          </a:r>
          <a:r>
            <a:rPr lang="en-US" sz="2400" dirty="0" err="1" smtClean="0"/>
            <a:t>Móvil</a:t>
          </a:r>
          <a:endParaRPr lang="en-US" sz="2400" dirty="0"/>
        </a:p>
      </dgm:t>
    </dgm:pt>
    <dgm:pt modelId="{BA5B3763-579F-4C84-87D8-2268BF9B6282}" type="parTrans" cxnId="{2A0A2165-0BF4-45F6-806A-E10B34200098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BAF01E97-962B-45D1-9690-993AA56C243B}" type="sibTrans" cxnId="{2A0A2165-0BF4-45F6-806A-E10B34200098}">
      <dgm:prSet/>
      <dgm:spPr/>
      <dgm:t>
        <a:bodyPr/>
        <a:lstStyle/>
        <a:p>
          <a:r>
            <a:rPr lang="es-MX" dirty="0" smtClean="0"/>
            <a:t>VACANTE</a:t>
          </a:r>
          <a:endParaRPr lang="es-MX" dirty="0"/>
        </a:p>
      </dgm:t>
    </dgm:pt>
    <dgm:pt modelId="{FB0CE674-06BB-47D3-9D7E-21018E949CA8}" type="pres">
      <dgm:prSet presAssocID="{6C658DC4-A565-4043-A6BF-14F6EA67DF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63288F-DBF9-4FCC-8C21-D6C0C64C2E34}" type="pres">
      <dgm:prSet presAssocID="{2D66767A-C190-4555-9CC1-FAB149889987}" presName="hierRoot1" presStyleCnt="0">
        <dgm:presLayoutVars>
          <dgm:hierBranch val="init"/>
        </dgm:presLayoutVars>
      </dgm:prSet>
      <dgm:spPr/>
    </dgm:pt>
    <dgm:pt modelId="{82419228-B459-4B2D-9C02-0FDB4598878C}" type="pres">
      <dgm:prSet presAssocID="{2D66767A-C190-4555-9CC1-FAB149889987}" presName="rootComposite1" presStyleCnt="0"/>
      <dgm:spPr/>
    </dgm:pt>
    <dgm:pt modelId="{CB774433-4DCC-4FFC-90F0-2D6E9B235184}" type="pres">
      <dgm:prSet presAssocID="{2D66767A-C190-4555-9CC1-FAB149889987}" presName="rootText1" presStyleLbl="node0" presStyleIdx="0" presStyleCnt="1" custLinFactNeighborY="-2434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AE8BB46-30C3-42E8-8CC5-E6807C56567B}" type="pres">
      <dgm:prSet presAssocID="{2D66767A-C190-4555-9CC1-FAB149889987}" presName="titleText1" presStyleLbl="fgAcc0" presStyleIdx="0" presStyleCnt="1" custLinFactNeighborY="-7302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7B08B-D118-490F-96A3-18FED80ED78D}" type="pres">
      <dgm:prSet presAssocID="{2D66767A-C190-4555-9CC1-FAB149889987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1D657E-6A0B-40D2-9D5E-58E8B9E48C29}" type="pres">
      <dgm:prSet presAssocID="{2D66767A-C190-4555-9CC1-FAB149889987}" presName="hierChild2" presStyleCnt="0"/>
      <dgm:spPr/>
    </dgm:pt>
    <dgm:pt modelId="{0349CCC5-2B73-417B-933F-AAAFA145D014}" type="pres">
      <dgm:prSet presAssocID="{11E8DC45-F395-4C5D-A8F2-66BF44146158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53A449D-B46A-4121-AB3A-CD59E00406A6}" type="pres">
      <dgm:prSet presAssocID="{6AEBDE2E-A009-4D19-863F-9C362B068F2C}" presName="hierRoot2" presStyleCnt="0">
        <dgm:presLayoutVars>
          <dgm:hierBranch val="init"/>
        </dgm:presLayoutVars>
      </dgm:prSet>
      <dgm:spPr/>
    </dgm:pt>
    <dgm:pt modelId="{09B6DC49-08E7-4FA1-9CF3-7F9692565DB9}" type="pres">
      <dgm:prSet presAssocID="{6AEBDE2E-A009-4D19-863F-9C362B068F2C}" presName="rootComposite" presStyleCnt="0"/>
      <dgm:spPr/>
    </dgm:pt>
    <dgm:pt modelId="{0DB63255-2CCC-4AB2-B2B6-71B267E812F9}" type="pres">
      <dgm:prSet presAssocID="{6AEBDE2E-A009-4D19-863F-9C362B068F2C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62D0F23-1396-41A5-9419-07F56D236CA7}" type="pres">
      <dgm:prSet presAssocID="{6AEBDE2E-A009-4D19-863F-9C362B068F2C}" presName="titleText2" presStyleLbl="fgAcc1" presStyleIdx="0" presStyleCnt="2" custLinFactNeighborX="-16573" custLinFactNeighborY="-1157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01E715D-9485-4F8D-816B-87BD505B7149}" type="pres">
      <dgm:prSet presAssocID="{6AEBDE2E-A009-4D19-863F-9C362B068F2C}" presName="rootConnector" presStyleLbl="node2" presStyleIdx="0" presStyleCnt="0"/>
      <dgm:spPr/>
      <dgm:t>
        <a:bodyPr/>
        <a:lstStyle/>
        <a:p>
          <a:endParaRPr lang="en-US"/>
        </a:p>
      </dgm:t>
    </dgm:pt>
    <dgm:pt modelId="{F3C40814-1C21-4E42-B848-4C5BBDBBEA05}" type="pres">
      <dgm:prSet presAssocID="{6AEBDE2E-A009-4D19-863F-9C362B068F2C}" presName="hierChild4" presStyleCnt="0"/>
      <dgm:spPr/>
    </dgm:pt>
    <dgm:pt modelId="{E7ECD9A1-2D8E-425C-A414-A09CCA481ADB}" type="pres">
      <dgm:prSet presAssocID="{6AEBDE2E-A009-4D19-863F-9C362B068F2C}" presName="hierChild5" presStyleCnt="0"/>
      <dgm:spPr/>
    </dgm:pt>
    <dgm:pt modelId="{C29C2ECD-7202-4834-9FAC-99103F5C2E33}" type="pres">
      <dgm:prSet presAssocID="{BA5B3763-579F-4C84-87D8-2268BF9B6282}" presName="Name37" presStyleLbl="parChTrans1D2" presStyleIdx="1" presStyleCnt="2"/>
      <dgm:spPr/>
      <dgm:t>
        <a:bodyPr/>
        <a:lstStyle/>
        <a:p>
          <a:endParaRPr lang="en-US"/>
        </a:p>
      </dgm:t>
    </dgm:pt>
    <dgm:pt modelId="{785908AF-5CFA-4F8D-8B7F-87EADFDFB713}" type="pres">
      <dgm:prSet presAssocID="{4B562927-99FB-4AB4-B138-60566866146D}" presName="hierRoot2" presStyleCnt="0">
        <dgm:presLayoutVars>
          <dgm:hierBranch val="init"/>
        </dgm:presLayoutVars>
      </dgm:prSet>
      <dgm:spPr/>
    </dgm:pt>
    <dgm:pt modelId="{22B56EDD-2F7B-46A3-ADC9-7882053C74F2}" type="pres">
      <dgm:prSet presAssocID="{4B562927-99FB-4AB4-B138-60566866146D}" presName="rootComposite" presStyleCnt="0"/>
      <dgm:spPr/>
    </dgm:pt>
    <dgm:pt modelId="{3097652B-B21B-417B-BE71-839FD7987BE8}" type="pres">
      <dgm:prSet presAssocID="{4B562927-99FB-4AB4-B138-60566866146D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66C69B8-34B8-416C-A216-F52F2D312DE8}" type="pres">
      <dgm:prSet presAssocID="{4B562927-99FB-4AB4-B138-60566866146D}" presName="titleText2" presStyleLbl="fgAcc1" presStyleIdx="1" presStyleCnt="2" custLinFactNeighborX="-16642" custLinFactNeighborY="-1122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0377C3C-01B4-4556-BA0E-CE8AD4258F03}" type="pres">
      <dgm:prSet presAssocID="{4B562927-99FB-4AB4-B138-60566866146D}" presName="rootConnector" presStyleLbl="node2" presStyleIdx="0" presStyleCnt="0"/>
      <dgm:spPr/>
      <dgm:t>
        <a:bodyPr/>
        <a:lstStyle/>
        <a:p>
          <a:endParaRPr lang="es-MX"/>
        </a:p>
      </dgm:t>
    </dgm:pt>
    <dgm:pt modelId="{3438205C-F3BF-4520-AF58-CD9B34A1F265}" type="pres">
      <dgm:prSet presAssocID="{4B562927-99FB-4AB4-B138-60566866146D}" presName="hierChild4" presStyleCnt="0"/>
      <dgm:spPr/>
    </dgm:pt>
    <dgm:pt modelId="{A29C6E06-82F0-4760-9D2F-829556E6D8E6}" type="pres">
      <dgm:prSet presAssocID="{4B562927-99FB-4AB4-B138-60566866146D}" presName="hierChild5" presStyleCnt="0"/>
      <dgm:spPr/>
    </dgm:pt>
    <dgm:pt modelId="{ED705427-6F9C-47F7-A5B3-50359AA1F544}" type="pres">
      <dgm:prSet presAssocID="{2D66767A-C190-4555-9CC1-FAB149889987}" presName="hierChild3" presStyleCnt="0"/>
      <dgm:spPr/>
    </dgm:pt>
  </dgm:ptLst>
  <dgm:cxnLst>
    <dgm:cxn modelId="{285DB70F-02CF-4B89-93A0-320C1CCCBCBA}" type="presOf" srcId="{2D66767A-C190-4555-9CC1-FAB149889987}" destId="{D227B08B-D118-490F-96A3-18FED80ED78D}" srcOrd="1" destOrd="0" presId="urn:microsoft.com/office/officeart/2008/layout/NameandTitleOrganizationalChart"/>
    <dgm:cxn modelId="{BA544D16-599C-4B52-8503-A41EC3558D3A}" type="presOf" srcId="{2D66767A-C190-4555-9CC1-FAB149889987}" destId="{CB774433-4DCC-4FFC-90F0-2D6E9B235184}" srcOrd="0" destOrd="0" presId="urn:microsoft.com/office/officeart/2008/layout/NameandTitleOrganizationalChart"/>
    <dgm:cxn modelId="{8AEB5A5D-76F9-4FA7-BBAE-EAAA97F2BBAF}" type="presOf" srcId="{BAF01E97-962B-45D1-9690-993AA56C243B}" destId="{866C69B8-34B8-416C-A216-F52F2D312DE8}" srcOrd="0" destOrd="0" presId="urn:microsoft.com/office/officeart/2008/layout/NameandTitleOrganizationalChart"/>
    <dgm:cxn modelId="{A3E987DF-7C60-408E-8D73-2B67A5F5DE26}" srcId="{6C658DC4-A565-4043-A6BF-14F6EA67DF8C}" destId="{2D66767A-C190-4555-9CC1-FAB149889987}" srcOrd="0" destOrd="0" parTransId="{E15C5054-36AA-4F05-AF2C-D9188AD10AB9}" sibTransId="{5485D0C5-C548-4EF5-AF6F-14BFB4D44EA9}"/>
    <dgm:cxn modelId="{FBD89FE4-5BBA-4FCA-855E-6B802BDF1398}" type="presOf" srcId="{6AEBDE2E-A009-4D19-863F-9C362B068F2C}" destId="{0DB63255-2CCC-4AB2-B2B6-71B267E812F9}" srcOrd="0" destOrd="0" presId="urn:microsoft.com/office/officeart/2008/layout/NameandTitleOrganizationalChart"/>
    <dgm:cxn modelId="{5FFA676D-F078-490A-8E0A-DB485BF1FC44}" type="presOf" srcId="{6AEBDE2E-A009-4D19-863F-9C362B068F2C}" destId="{001E715D-9485-4F8D-816B-87BD505B7149}" srcOrd="1" destOrd="0" presId="urn:microsoft.com/office/officeart/2008/layout/NameandTitleOrganizationalChart"/>
    <dgm:cxn modelId="{A643D3D1-9A65-405B-8C33-5519C9388F99}" srcId="{2D66767A-C190-4555-9CC1-FAB149889987}" destId="{6AEBDE2E-A009-4D19-863F-9C362B068F2C}" srcOrd="0" destOrd="0" parTransId="{11E8DC45-F395-4C5D-A8F2-66BF44146158}" sibTransId="{32AEE581-BEF2-4747-AD73-5F9389D07AA2}"/>
    <dgm:cxn modelId="{DA3E713E-B510-475A-BD9B-885F185B47BA}" type="presOf" srcId="{11E8DC45-F395-4C5D-A8F2-66BF44146158}" destId="{0349CCC5-2B73-417B-933F-AAAFA145D014}" srcOrd="0" destOrd="0" presId="urn:microsoft.com/office/officeart/2008/layout/NameandTitleOrganizationalChart"/>
    <dgm:cxn modelId="{CF044C04-91B4-4666-8292-A7CDD171994A}" type="presOf" srcId="{6C658DC4-A565-4043-A6BF-14F6EA67DF8C}" destId="{FB0CE674-06BB-47D3-9D7E-21018E949CA8}" srcOrd="0" destOrd="0" presId="urn:microsoft.com/office/officeart/2008/layout/NameandTitleOrganizationalChart"/>
    <dgm:cxn modelId="{B5CFE33E-0B5A-43BD-98AE-CD6B50F422F2}" type="presOf" srcId="{4B562927-99FB-4AB4-B138-60566866146D}" destId="{3097652B-B21B-417B-BE71-839FD7987BE8}" srcOrd="0" destOrd="0" presId="urn:microsoft.com/office/officeart/2008/layout/NameandTitleOrganizationalChart"/>
    <dgm:cxn modelId="{9B1B6190-BF96-455B-8D4D-113C7A1DAB26}" type="presOf" srcId="{5485D0C5-C548-4EF5-AF6F-14BFB4D44EA9}" destId="{DAE8BB46-30C3-42E8-8CC5-E6807C56567B}" srcOrd="0" destOrd="0" presId="urn:microsoft.com/office/officeart/2008/layout/NameandTitleOrganizationalChart"/>
    <dgm:cxn modelId="{C12F8994-D071-4B89-B797-BF9998C2F996}" type="presOf" srcId="{BA5B3763-579F-4C84-87D8-2268BF9B6282}" destId="{C29C2ECD-7202-4834-9FAC-99103F5C2E33}" srcOrd="0" destOrd="0" presId="urn:microsoft.com/office/officeart/2008/layout/NameandTitleOrganizationalChart"/>
    <dgm:cxn modelId="{40EE26E9-A73B-40DF-8B3C-D20F67486D56}" type="presOf" srcId="{4B562927-99FB-4AB4-B138-60566866146D}" destId="{10377C3C-01B4-4556-BA0E-CE8AD4258F03}" srcOrd="1" destOrd="0" presId="urn:microsoft.com/office/officeart/2008/layout/NameandTitleOrganizationalChart"/>
    <dgm:cxn modelId="{2A0A2165-0BF4-45F6-806A-E10B34200098}" srcId="{2D66767A-C190-4555-9CC1-FAB149889987}" destId="{4B562927-99FB-4AB4-B138-60566866146D}" srcOrd="1" destOrd="0" parTransId="{BA5B3763-579F-4C84-87D8-2268BF9B6282}" sibTransId="{BAF01E97-962B-45D1-9690-993AA56C243B}"/>
    <dgm:cxn modelId="{DED79EF0-9990-47A4-899A-A32225B31052}" type="presOf" srcId="{32AEE581-BEF2-4747-AD73-5F9389D07AA2}" destId="{362D0F23-1396-41A5-9419-07F56D236CA7}" srcOrd="0" destOrd="0" presId="urn:microsoft.com/office/officeart/2008/layout/NameandTitleOrganizationalChart"/>
    <dgm:cxn modelId="{6F852C18-BB71-4B3D-A6A9-536041258A77}" type="presParOf" srcId="{FB0CE674-06BB-47D3-9D7E-21018E949CA8}" destId="{E163288F-DBF9-4FCC-8C21-D6C0C64C2E34}" srcOrd="0" destOrd="0" presId="urn:microsoft.com/office/officeart/2008/layout/NameandTitleOrganizationalChart"/>
    <dgm:cxn modelId="{77B9E8EA-FC70-413C-8109-BB75A28FF57A}" type="presParOf" srcId="{E163288F-DBF9-4FCC-8C21-D6C0C64C2E34}" destId="{82419228-B459-4B2D-9C02-0FDB4598878C}" srcOrd="0" destOrd="0" presId="urn:microsoft.com/office/officeart/2008/layout/NameandTitleOrganizationalChart"/>
    <dgm:cxn modelId="{D15FF9BD-EF64-47C0-AABE-2A6D558A6EDB}" type="presParOf" srcId="{82419228-B459-4B2D-9C02-0FDB4598878C}" destId="{CB774433-4DCC-4FFC-90F0-2D6E9B235184}" srcOrd="0" destOrd="0" presId="urn:microsoft.com/office/officeart/2008/layout/NameandTitleOrganizationalChart"/>
    <dgm:cxn modelId="{D5A2D1D8-9B68-47DF-BCBF-91A5D71B6388}" type="presParOf" srcId="{82419228-B459-4B2D-9C02-0FDB4598878C}" destId="{DAE8BB46-30C3-42E8-8CC5-E6807C56567B}" srcOrd="1" destOrd="0" presId="urn:microsoft.com/office/officeart/2008/layout/NameandTitleOrganizationalChart"/>
    <dgm:cxn modelId="{6DFF881C-2814-442E-A798-A323BA155371}" type="presParOf" srcId="{82419228-B459-4B2D-9C02-0FDB4598878C}" destId="{D227B08B-D118-490F-96A3-18FED80ED78D}" srcOrd="2" destOrd="0" presId="urn:microsoft.com/office/officeart/2008/layout/NameandTitleOrganizationalChart"/>
    <dgm:cxn modelId="{D4D893E7-B4B9-420E-9B6E-381ACD98416C}" type="presParOf" srcId="{E163288F-DBF9-4FCC-8C21-D6C0C64C2E34}" destId="{4E1D657E-6A0B-40D2-9D5E-58E8B9E48C29}" srcOrd="1" destOrd="0" presId="urn:microsoft.com/office/officeart/2008/layout/NameandTitleOrganizationalChart"/>
    <dgm:cxn modelId="{F1B59E66-A1B1-4E68-BB8A-88C82152C0C5}" type="presParOf" srcId="{4E1D657E-6A0B-40D2-9D5E-58E8B9E48C29}" destId="{0349CCC5-2B73-417B-933F-AAAFA145D014}" srcOrd="0" destOrd="0" presId="urn:microsoft.com/office/officeart/2008/layout/NameandTitleOrganizationalChart"/>
    <dgm:cxn modelId="{295BB4A6-C53A-4705-B0BC-5211E00F2B9A}" type="presParOf" srcId="{4E1D657E-6A0B-40D2-9D5E-58E8B9E48C29}" destId="{953A449D-B46A-4121-AB3A-CD59E00406A6}" srcOrd="1" destOrd="0" presId="urn:microsoft.com/office/officeart/2008/layout/NameandTitleOrganizationalChart"/>
    <dgm:cxn modelId="{0A55FAD9-DA42-45CE-A145-C0E61718AD24}" type="presParOf" srcId="{953A449D-B46A-4121-AB3A-CD59E00406A6}" destId="{09B6DC49-08E7-4FA1-9CF3-7F9692565DB9}" srcOrd="0" destOrd="0" presId="urn:microsoft.com/office/officeart/2008/layout/NameandTitleOrganizationalChart"/>
    <dgm:cxn modelId="{868F27C7-26B9-4062-80D5-0D80BBFF4557}" type="presParOf" srcId="{09B6DC49-08E7-4FA1-9CF3-7F9692565DB9}" destId="{0DB63255-2CCC-4AB2-B2B6-71B267E812F9}" srcOrd="0" destOrd="0" presId="urn:microsoft.com/office/officeart/2008/layout/NameandTitleOrganizationalChart"/>
    <dgm:cxn modelId="{7E5F9B26-5149-434C-A959-F8F99BF88FD2}" type="presParOf" srcId="{09B6DC49-08E7-4FA1-9CF3-7F9692565DB9}" destId="{362D0F23-1396-41A5-9419-07F56D236CA7}" srcOrd="1" destOrd="0" presId="urn:microsoft.com/office/officeart/2008/layout/NameandTitleOrganizationalChart"/>
    <dgm:cxn modelId="{36C312A3-EBD5-4C66-8743-79A2E2175C18}" type="presParOf" srcId="{09B6DC49-08E7-4FA1-9CF3-7F9692565DB9}" destId="{001E715D-9485-4F8D-816B-87BD505B7149}" srcOrd="2" destOrd="0" presId="urn:microsoft.com/office/officeart/2008/layout/NameandTitleOrganizationalChart"/>
    <dgm:cxn modelId="{CFCBCE5B-6BEF-406D-9F55-5F3D6D922D22}" type="presParOf" srcId="{953A449D-B46A-4121-AB3A-CD59E00406A6}" destId="{F3C40814-1C21-4E42-B848-4C5BBDBBEA05}" srcOrd="1" destOrd="0" presId="urn:microsoft.com/office/officeart/2008/layout/NameandTitleOrganizationalChart"/>
    <dgm:cxn modelId="{4BB2499F-F679-47C9-83C9-606507D51539}" type="presParOf" srcId="{953A449D-B46A-4121-AB3A-CD59E00406A6}" destId="{E7ECD9A1-2D8E-425C-A414-A09CCA481ADB}" srcOrd="2" destOrd="0" presId="urn:microsoft.com/office/officeart/2008/layout/NameandTitleOrganizationalChart"/>
    <dgm:cxn modelId="{974743BE-A380-43CE-9971-E9644A0611D2}" type="presParOf" srcId="{4E1D657E-6A0B-40D2-9D5E-58E8B9E48C29}" destId="{C29C2ECD-7202-4834-9FAC-99103F5C2E33}" srcOrd="2" destOrd="0" presId="urn:microsoft.com/office/officeart/2008/layout/NameandTitleOrganizationalChart"/>
    <dgm:cxn modelId="{3807BBBF-003B-44F2-9073-06352C86044A}" type="presParOf" srcId="{4E1D657E-6A0B-40D2-9D5E-58E8B9E48C29}" destId="{785908AF-5CFA-4F8D-8B7F-87EADFDFB713}" srcOrd="3" destOrd="0" presId="urn:microsoft.com/office/officeart/2008/layout/NameandTitleOrganizationalChart"/>
    <dgm:cxn modelId="{56F880E1-51BE-4DEA-B9EB-09321780CA04}" type="presParOf" srcId="{785908AF-5CFA-4F8D-8B7F-87EADFDFB713}" destId="{22B56EDD-2F7B-46A3-ADC9-7882053C74F2}" srcOrd="0" destOrd="0" presId="urn:microsoft.com/office/officeart/2008/layout/NameandTitleOrganizationalChart"/>
    <dgm:cxn modelId="{B36A84CC-B89A-4819-AAEA-0E1C4CAAB483}" type="presParOf" srcId="{22B56EDD-2F7B-46A3-ADC9-7882053C74F2}" destId="{3097652B-B21B-417B-BE71-839FD7987BE8}" srcOrd="0" destOrd="0" presId="urn:microsoft.com/office/officeart/2008/layout/NameandTitleOrganizationalChart"/>
    <dgm:cxn modelId="{5EA466F5-2511-41D8-A480-08576A54EA92}" type="presParOf" srcId="{22B56EDD-2F7B-46A3-ADC9-7882053C74F2}" destId="{866C69B8-34B8-416C-A216-F52F2D312DE8}" srcOrd="1" destOrd="0" presId="urn:microsoft.com/office/officeart/2008/layout/NameandTitleOrganizationalChart"/>
    <dgm:cxn modelId="{8848EBD4-DD67-455A-B21F-5B0E353E5084}" type="presParOf" srcId="{22B56EDD-2F7B-46A3-ADC9-7882053C74F2}" destId="{10377C3C-01B4-4556-BA0E-CE8AD4258F03}" srcOrd="2" destOrd="0" presId="urn:microsoft.com/office/officeart/2008/layout/NameandTitleOrganizationalChart"/>
    <dgm:cxn modelId="{875AD431-A77A-488B-AC6F-5CAF3D9DC1F3}" type="presParOf" srcId="{785908AF-5CFA-4F8D-8B7F-87EADFDFB713}" destId="{3438205C-F3BF-4520-AF58-CD9B34A1F265}" srcOrd="1" destOrd="0" presId="urn:microsoft.com/office/officeart/2008/layout/NameandTitleOrganizationalChart"/>
    <dgm:cxn modelId="{48BD9E80-6AC7-4664-AE77-630B224F578C}" type="presParOf" srcId="{785908AF-5CFA-4F8D-8B7F-87EADFDFB713}" destId="{A29C6E06-82F0-4760-9D2F-829556E6D8E6}" srcOrd="2" destOrd="0" presId="urn:microsoft.com/office/officeart/2008/layout/NameandTitleOrganizationalChart"/>
    <dgm:cxn modelId="{78E8ADAE-7A7A-4F5B-A0DF-77B8DF98DB7E}" type="presParOf" srcId="{E163288F-DBF9-4FCC-8C21-D6C0C64C2E34}" destId="{ED705427-6F9C-47F7-A5B3-50359AA1F54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0D86A2-A3E1-4B1B-B889-82744909730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45BFEB6-BF08-4804-9B22-6190888D68CB}">
      <dgm:prSet phldrT="[Texto]"/>
      <dgm:spPr/>
      <dgm:t>
        <a:bodyPr/>
        <a:lstStyle/>
        <a:p>
          <a:r>
            <a:rPr lang="es-MX" dirty="0" smtClean="0"/>
            <a:t>Director Administrativo</a:t>
          </a:r>
          <a:endParaRPr lang="en-US" dirty="0"/>
        </a:p>
      </dgm:t>
    </dgm:pt>
    <dgm:pt modelId="{AF3CCB2E-DF10-4D92-9EE5-EA679A5A303F}" type="parTrans" cxnId="{38A66F26-DDA8-4017-85DD-C5A76EF4FAFF}">
      <dgm:prSet/>
      <dgm:spPr/>
      <dgm:t>
        <a:bodyPr/>
        <a:lstStyle/>
        <a:p>
          <a:endParaRPr lang="en-US"/>
        </a:p>
      </dgm:t>
    </dgm:pt>
    <dgm:pt modelId="{041D84A0-5F17-4875-95C8-86BFAA3932B0}" type="sibTrans" cxnId="{38A66F26-DDA8-4017-85DD-C5A76EF4FAFF}">
      <dgm:prSet/>
      <dgm:spPr/>
      <dgm:t>
        <a:bodyPr/>
        <a:lstStyle/>
        <a:p>
          <a:r>
            <a:rPr lang="es-MX" dirty="0" smtClean="0"/>
            <a:t>Emma Fernández</a:t>
          </a:r>
          <a:endParaRPr lang="en-US" dirty="0"/>
        </a:p>
      </dgm:t>
    </dgm:pt>
    <dgm:pt modelId="{C77AD780-7572-4146-99C0-6A3E9753ECAE}" type="asst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Asistente</a:t>
          </a:r>
          <a:endParaRPr lang="en-US" dirty="0"/>
        </a:p>
      </dgm:t>
    </dgm:pt>
    <dgm:pt modelId="{76B9E151-3997-4390-B6C4-C670B8FF1417}" type="parTrans" cxnId="{EC3555F8-28B7-4CDB-8D6D-6319300BBD32}">
      <dgm:prSet/>
      <dgm:spPr/>
      <dgm:t>
        <a:bodyPr/>
        <a:lstStyle/>
        <a:p>
          <a:endParaRPr lang="en-US"/>
        </a:p>
      </dgm:t>
    </dgm:pt>
    <dgm:pt modelId="{31FAEF2E-B16E-4E5A-B9B3-4808FAE010CB}" type="sibTrans" cxnId="{EC3555F8-28B7-4CDB-8D6D-6319300BBD32}">
      <dgm:prSet/>
      <dgm:spPr/>
      <dgm:t>
        <a:bodyPr/>
        <a:lstStyle/>
        <a:p>
          <a:r>
            <a:rPr lang="es-MX" dirty="0" smtClean="0"/>
            <a:t>Mariana Gómez</a:t>
          </a:r>
          <a:endParaRPr lang="en-US" dirty="0"/>
        </a:p>
      </dgm:t>
    </dgm:pt>
    <dgm:pt modelId="{B6F38FE2-9B7B-4640-BFF8-7FF3AA4341B6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Jefe </a:t>
          </a:r>
          <a:r>
            <a:rPr lang="es-MX" dirty="0" err="1" smtClean="0"/>
            <a:t>Dpto</a:t>
          </a:r>
          <a:r>
            <a:rPr lang="es-MX" dirty="0" smtClean="0"/>
            <a:t> de Contabilidad</a:t>
          </a:r>
          <a:endParaRPr lang="en-US" dirty="0"/>
        </a:p>
      </dgm:t>
    </dgm:pt>
    <dgm:pt modelId="{BAEC92AF-D089-4D9B-84AD-C94C348946FA}" type="parTrans" cxnId="{DEC25DF2-DB27-436B-9E5B-048F3707B550}">
      <dgm:prSet/>
      <dgm:spPr/>
      <dgm:t>
        <a:bodyPr/>
        <a:lstStyle/>
        <a:p>
          <a:endParaRPr lang="en-US"/>
        </a:p>
      </dgm:t>
    </dgm:pt>
    <dgm:pt modelId="{148430CB-F4D1-4B5F-9B06-C1F94F2F50A1}" type="sibTrans" cxnId="{DEC25DF2-DB27-436B-9E5B-048F3707B550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Claudia </a:t>
          </a:r>
          <a:r>
            <a:rPr lang="es-MX" dirty="0" err="1" smtClean="0"/>
            <a:t>Mendez</a:t>
          </a:r>
          <a:endParaRPr lang="en-US" dirty="0"/>
        </a:p>
      </dgm:t>
    </dgm:pt>
    <dgm:pt modelId="{255C5C62-99C8-46F3-B5B0-6213A99CAC8A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Contabilidad</a:t>
          </a:r>
          <a:endParaRPr lang="en-US" dirty="0"/>
        </a:p>
      </dgm:t>
    </dgm:pt>
    <dgm:pt modelId="{6BC2FD66-6055-4D21-B5F3-88A1F0F51867}" type="parTrans" cxnId="{1193850C-663D-473D-A47E-F0078B8319FA}">
      <dgm:prSet/>
      <dgm:spPr/>
      <dgm:t>
        <a:bodyPr/>
        <a:lstStyle/>
        <a:p>
          <a:endParaRPr lang="en-US"/>
        </a:p>
      </dgm:t>
    </dgm:pt>
    <dgm:pt modelId="{DA682ED4-3C4F-4252-A605-C4A09777243F}" type="sibTrans" cxnId="{1193850C-663D-473D-A47E-F0078B8319FA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Corina Hernández</a:t>
          </a:r>
          <a:endParaRPr lang="en-US" dirty="0"/>
        </a:p>
      </dgm:t>
    </dgm:pt>
    <dgm:pt modelId="{997BD757-21DC-4B19-B2A4-F4E40D11160E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Jefe </a:t>
          </a:r>
          <a:r>
            <a:rPr lang="es-MX" dirty="0" err="1" smtClean="0"/>
            <a:t>Dpto</a:t>
          </a:r>
          <a:r>
            <a:rPr lang="es-MX" dirty="0" smtClean="0"/>
            <a:t> de Recursos Humanos</a:t>
          </a:r>
          <a:endParaRPr lang="en-US" dirty="0"/>
        </a:p>
      </dgm:t>
    </dgm:pt>
    <dgm:pt modelId="{2C0A3676-F0F1-4713-B82B-E0B94A1C7331}" type="parTrans" cxnId="{E003E0B3-2571-482B-AE77-F168589F0441}">
      <dgm:prSet/>
      <dgm:spPr/>
      <dgm:t>
        <a:bodyPr/>
        <a:lstStyle/>
        <a:p>
          <a:endParaRPr lang="en-US"/>
        </a:p>
      </dgm:t>
    </dgm:pt>
    <dgm:pt modelId="{474747E4-7D1C-495D-BCA9-BF3E4625A5A5}" type="sibTrans" cxnId="{E003E0B3-2571-482B-AE77-F168589F0441}">
      <dgm:prSet/>
      <dgm:spPr/>
      <dgm:t>
        <a:bodyPr/>
        <a:lstStyle/>
        <a:p>
          <a:r>
            <a:rPr lang="es-MX" dirty="0" smtClean="0"/>
            <a:t>Laura Cano</a:t>
          </a:r>
          <a:endParaRPr lang="en-US" dirty="0"/>
        </a:p>
      </dgm:t>
    </dgm:pt>
    <dgm:pt modelId="{97F0E77B-AB16-4726-AFF8-E4A1D93F955C}" type="asst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Chofer</a:t>
          </a:r>
          <a:endParaRPr lang="en-US" dirty="0"/>
        </a:p>
      </dgm:t>
    </dgm:pt>
    <dgm:pt modelId="{F58AE3C8-9C7A-44B5-97E4-5A1F989F49EA}" type="parTrans" cxnId="{167C4249-5454-4F93-95CD-5A83B464692D}">
      <dgm:prSet/>
      <dgm:spPr/>
      <dgm:t>
        <a:bodyPr/>
        <a:lstStyle/>
        <a:p>
          <a:endParaRPr lang="en-US"/>
        </a:p>
      </dgm:t>
    </dgm:pt>
    <dgm:pt modelId="{CE49CE7B-062B-45D7-A6F9-A8652684148A}" type="sibTrans" cxnId="{167C4249-5454-4F93-95CD-5A83B464692D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0A49E22C-15D7-4703-ADFA-550A75FE5ACC}" type="asst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Guardia</a:t>
          </a:r>
          <a:endParaRPr lang="en-US" dirty="0"/>
        </a:p>
      </dgm:t>
    </dgm:pt>
    <dgm:pt modelId="{26618889-5D88-48FE-950F-C388B34487DC}" type="parTrans" cxnId="{5F115E48-6470-495D-B7D4-0EE7C43CBC55}">
      <dgm:prSet/>
      <dgm:spPr/>
      <dgm:t>
        <a:bodyPr/>
        <a:lstStyle/>
        <a:p>
          <a:endParaRPr lang="en-US"/>
        </a:p>
      </dgm:t>
    </dgm:pt>
    <dgm:pt modelId="{A9F16E68-5864-4C84-8F82-C7BA2A2988DE}" type="sibTrans" cxnId="{5F115E48-6470-495D-B7D4-0EE7C43CBC55}">
      <dgm:prSet/>
      <dgm:spPr/>
      <dgm:t>
        <a:bodyPr/>
        <a:lstStyle/>
        <a:p>
          <a:r>
            <a:rPr lang="es-MX" dirty="0" smtClean="0"/>
            <a:t>Santos Ballesteros</a:t>
          </a:r>
          <a:endParaRPr lang="en-US" dirty="0"/>
        </a:p>
      </dgm:t>
    </dgm:pt>
    <dgm:pt modelId="{C4731C20-EA79-4493-B8BA-F820475AE639}" type="asst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Recepcionista</a:t>
          </a:r>
          <a:endParaRPr lang="en-US" dirty="0"/>
        </a:p>
      </dgm:t>
    </dgm:pt>
    <dgm:pt modelId="{FD88FDAE-228A-4389-AD63-121138BB36F9}" type="parTrans" cxnId="{0FFDD888-49AA-4EC5-B63F-EC700984FFFB}">
      <dgm:prSet/>
      <dgm:spPr/>
      <dgm:t>
        <a:bodyPr/>
        <a:lstStyle/>
        <a:p>
          <a:endParaRPr lang="en-US"/>
        </a:p>
      </dgm:t>
    </dgm:pt>
    <dgm:pt modelId="{DB21181F-A431-4AB4-9C26-DC947D530B5F}" type="sibTrans" cxnId="{0FFDD888-49AA-4EC5-B63F-EC700984FFFB}">
      <dgm:prSet/>
      <dgm:spPr/>
      <dgm:t>
        <a:bodyPr/>
        <a:lstStyle/>
        <a:p>
          <a:r>
            <a:rPr lang="es-MX" dirty="0" smtClean="0"/>
            <a:t>Cruz Silva</a:t>
          </a:r>
          <a:endParaRPr lang="en-US" dirty="0"/>
        </a:p>
      </dgm:t>
    </dgm:pt>
    <dgm:pt modelId="{F0566320-2558-4C21-B5AA-0810E1E98600}" type="asst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Recepcionista</a:t>
          </a:r>
          <a:endParaRPr lang="en-US" dirty="0"/>
        </a:p>
      </dgm:t>
    </dgm:pt>
    <dgm:pt modelId="{1D5FFE7F-BAB9-491B-95AA-26F4119E5DF2}" type="parTrans" cxnId="{484B202E-DFB1-40C5-B40D-1D373ADF5E83}">
      <dgm:prSet/>
      <dgm:spPr/>
      <dgm:t>
        <a:bodyPr/>
        <a:lstStyle/>
        <a:p>
          <a:endParaRPr lang="en-US"/>
        </a:p>
      </dgm:t>
    </dgm:pt>
    <dgm:pt modelId="{4CE51F79-7BAD-462C-850D-1CD4BE5C87C9}" type="sibTrans" cxnId="{484B202E-DFB1-40C5-B40D-1D373ADF5E83}">
      <dgm:prSet/>
      <dgm:spPr/>
      <dgm:t>
        <a:bodyPr/>
        <a:lstStyle/>
        <a:p>
          <a:r>
            <a:rPr lang="es-MX" dirty="0" smtClean="0"/>
            <a:t>Luisa Ruiz</a:t>
          </a:r>
          <a:endParaRPr lang="en-US" dirty="0"/>
        </a:p>
      </dgm:t>
    </dgm:pt>
    <dgm:pt modelId="{55FD7609-A76B-4D6F-B56F-95BBE5BB1E18}" type="asst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Recepcionista</a:t>
          </a:r>
          <a:endParaRPr lang="en-US" dirty="0"/>
        </a:p>
      </dgm:t>
    </dgm:pt>
    <dgm:pt modelId="{14044DB4-730A-4BF7-BC2D-A61B9C9C013E}" type="parTrans" cxnId="{B4E299A3-FC72-4D67-A04A-BD3B16B32DF3}">
      <dgm:prSet/>
      <dgm:spPr/>
      <dgm:t>
        <a:bodyPr/>
        <a:lstStyle/>
        <a:p>
          <a:endParaRPr lang="en-US"/>
        </a:p>
      </dgm:t>
    </dgm:pt>
    <dgm:pt modelId="{77BEFDE5-D39F-4206-96E2-499874C0198F}" type="sibTrans" cxnId="{B4E299A3-FC72-4D67-A04A-BD3B16B32DF3}">
      <dgm:prSet/>
      <dgm:spPr/>
      <dgm:t>
        <a:bodyPr/>
        <a:lstStyle/>
        <a:p>
          <a:r>
            <a:rPr lang="es-MX" dirty="0" smtClean="0"/>
            <a:t>Karla Pérez</a:t>
          </a:r>
          <a:endParaRPr lang="en-US" dirty="0"/>
        </a:p>
      </dgm:t>
    </dgm:pt>
    <dgm:pt modelId="{FCA4FFEE-C281-49DD-B5C5-9BE13E9587EE}">
      <dgm:prSet phldrT="[Texto]"/>
      <dgm:spPr/>
      <dgm:t>
        <a:bodyPr/>
        <a:lstStyle/>
        <a:p>
          <a:r>
            <a:rPr lang="es-MX" dirty="0" smtClean="0"/>
            <a:t>Auxiliar de Contabilidad</a:t>
          </a:r>
          <a:endParaRPr lang="en-US" dirty="0"/>
        </a:p>
      </dgm:t>
    </dgm:pt>
    <dgm:pt modelId="{5D2DFCED-42A3-4619-BB5C-39A3EB3877AC}" type="parTrans" cxnId="{4AEF4960-DAD1-49E1-93B7-34183F99BD00}">
      <dgm:prSet/>
      <dgm:spPr/>
      <dgm:t>
        <a:bodyPr/>
        <a:lstStyle/>
        <a:p>
          <a:endParaRPr lang="en-US"/>
        </a:p>
      </dgm:t>
    </dgm:pt>
    <dgm:pt modelId="{6CD450BD-81C6-4E2C-B9C0-0D6B4A5D3500}" type="sibTrans" cxnId="{4AEF4960-DAD1-49E1-93B7-34183F99BD00}">
      <dgm:prSet/>
      <dgm:spPr/>
      <dgm:t>
        <a:bodyPr/>
        <a:lstStyle/>
        <a:p>
          <a:r>
            <a:rPr lang="es-MX" dirty="0" smtClean="0"/>
            <a:t>Sandra Calderón</a:t>
          </a:r>
          <a:endParaRPr lang="en-US" dirty="0"/>
        </a:p>
      </dgm:t>
    </dgm:pt>
    <dgm:pt modelId="{8D0676F3-74A4-4CB6-9EE5-2AAB792E542C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Departamento de Pagos</a:t>
          </a:r>
          <a:endParaRPr lang="en-US" dirty="0"/>
        </a:p>
      </dgm:t>
    </dgm:pt>
    <dgm:pt modelId="{F7AC9CA2-DF9D-4B91-8A1A-CBAB2F18C92D}" type="parTrans" cxnId="{333E41F6-8372-48A2-A959-C4FA9DBCCC03}">
      <dgm:prSet/>
      <dgm:spPr/>
      <dgm:t>
        <a:bodyPr/>
        <a:lstStyle/>
        <a:p>
          <a:endParaRPr lang="en-US"/>
        </a:p>
      </dgm:t>
    </dgm:pt>
    <dgm:pt modelId="{0229980A-7459-417F-A573-002460777ED2}" type="sibTrans" cxnId="{333E41F6-8372-48A2-A959-C4FA9DBCCC03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Alejandra Llamas</a:t>
          </a:r>
          <a:endParaRPr lang="en-US" dirty="0"/>
        </a:p>
      </dgm:t>
    </dgm:pt>
    <dgm:pt modelId="{6700A2C0-1645-49AF-949A-63593629E41C}">
      <dgm:prSet phldrT="[Texto]"/>
      <dgm:spPr/>
      <dgm:t>
        <a:bodyPr/>
        <a:lstStyle/>
        <a:p>
          <a:r>
            <a:rPr lang="es-MX" dirty="0" smtClean="0"/>
            <a:t>Auxiliar de Pagos</a:t>
          </a:r>
          <a:endParaRPr lang="en-US" dirty="0"/>
        </a:p>
      </dgm:t>
    </dgm:pt>
    <dgm:pt modelId="{3DAF4FE3-FF01-4BFC-963E-20CB08A14C91}" type="parTrans" cxnId="{1DC1DB84-8AB6-43F4-A46F-1CAD71BECF02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4B8FD895-4C6D-49DA-9D57-2194DF4EAD89}" type="sibTrans" cxnId="{1DC1DB84-8AB6-43F4-A46F-1CAD71BECF02}">
      <dgm:prSet/>
      <dgm:spPr/>
      <dgm:t>
        <a:bodyPr/>
        <a:lstStyle/>
        <a:p>
          <a:r>
            <a:rPr lang="es-MX" dirty="0" smtClean="0"/>
            <a:t>Diana Salgado</a:t>
          </a:r>
          <a:endParaRPr lang="en-US" dirty="0"/>
        </a:p>
      </dgm:t>
    </dgm:pt>
    <dgm:pt modelId="{D5634B92-4F75-4A90-B7F6-E258681A1730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Compras</a:t>
          </a:r>
          <a:endParaRPr lang="en-US" dirty="0"/>
        </a:p>
      </dgm:t>
    </dgm:pt>
    <dgm:pt modelId="{E50B4871-C7AC-48BE-AFCE-3EDC897BA8C1}" type="parTrans" cxnId="{452E7C3E-7076-4109-A88A-04A0A8965FC6}">
      <dgm:prSet/>
      <dgm:spPr/>
      <dgm:t>
        <a:bodyPr/>
        <a:lstStyle/>
        <a:p>
          <a:endParaRPr lang="en-US"/>
        </a:p>
      </dgm:t>
    </dgm:pt>
    <dgm:pt modelId="{7A9A2343-50AE-485A-8C35-08553F8C3DB7}" type="sibTrans" cxnId="{452E7C3E-7076-4109-A88A-04A0A8965FC6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850" dirty="0" smtClean="0"/>
            <a:t>Alejandra Mendoza</a:t>
          </a:r>
          <a:endParaRPr lang="en-US" sz="850" dirty="0"/>
        </a:p>
      </dgm:t>
    </dgm:pt>
    <dgm:pt modelId="{85F3B0F9-9456-44DE-8B0E-914999E89A0F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Auxiliar de Compras</a:t>
          </a:r>
          <a:endParaRPr lang="en-US" dirty="0"/>
        </a:p>
      </dgm:t>
    </dgm:pt>
    <dgm:pt modelId="{0BD991B1-CCC9-41FA-BC54-2428F9CBC576}" type="parTrans" cxnId="{3F007191-6DC8-439B-9E7F-52E92DE61716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DC278795-C33E-4496-9771-ADF29A037F8F}" type="sibTrans" cxnId="{3F007191-6DC8-439B-9E7F-52E92DE61716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6DD37361-05D3-4943-B19B-12E5852F0532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Auxiliar Recursos Humanos</a:t>
          </a:r>
          <a:endParaRPr lang="en-US" dirty="0"/>
        </a:p>
      </dgm:t>
    </dgm:pt>
    <dgm:pt modelId="{3D1B4C5A-EDD9-4F84-AA57-B04F63E74CC7}" type="parTrans" cxnId="{72E5A1E7-9403-46B2-A27F-E6A92FC378C6}">
      <dgm:prSet/>
      <dgm:spPr/>
      <dgm:t>
        <a:bodyPr/>
        <a:lstStyle/>
        <a:p>
          <a:endParaRPr lang="en-US"/>
        </a:p>
      </dgm:t>
    </dgm:pt>
    <dgm:pt modelId="{F7E53696-1EB4-409A-B063-391A366DDDD0}" type="sibTrans" cxnId="{72E5A1E7-9403-46B2-A27F-E6A92FC378C6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Abril Villarreal</a:t>
          </a:r>
          <a:endParaRPr lang="en-US" dirty="0"/>
        </a:p>
      </dgm:t>
    </dgm:pt>
    <dgm:pt modelId="{A4B1A5A8-2240-4105-BA71-DF1E493A0B14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Auxiliar Recursos Humanos</a:t>
          </a:r>
          <a:endParaRPr lang="en-US" dirty="0"/>
        </a:p>
      </dgm:t>
    </dgm:pt>
    <dgm:pt modelId="{814D4861-3FAD-426F-A9AF-9019467F8B10}" type="parTrans" cxnId="{3744DED3-383A-4959-8893-48A8F9677B9F}">
      <dgm:prSet/>
      <dgm:spPr/>
      <dgm:t>
        <a:bodyPr/>
        <a:lstStyle/>
        <a:p>
          <a:endParaRPr lang="en-US"/>
        </a:p>
      </dgm:t>
    </dgm:pt>
    <dgm:pt modelId="{9517DBF3-49D3-4883-A5F2-7F1531DC2C7E}" type="sibTrans" cxnId="{3744DED3-383A-4959-8893-48A8F9677B9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Melissa Chavarría</a:t>
          </a:r>
          <a:endParaRPr lang="en-US" dirty="0"/>
        </a:p>
      </dgm:t>
    </dgm:pt>
    <dgm:pt modelId="{9D0236CB-3F15-4978-BC2E-E91B4B751B79}" type="pres">
      <dgm:prSet presAssocID="{580D86A2-A3E1-4B1B-B889-8274490973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0C2F04C-B433-4EC5-B51A-05E7D694A8C6}" type="pres">
      <dgm:prSet presAssocID="{F45BFEB6-BF08-4804-9B22-6190888D68CB}" presName="hierRoot1" presStyleCnt="0">
        <dgm:presLayoutVars>
          <dgm:hierBranch val="init"/>
        </dgm:presLayoutVars>
      </dgm:prSet>
      <dgm:spPr/>
    </dgm:pt>
    <dgm:pt modelId="{CB3B4110-FDC5-4113-BA71-9658B06A73E7}" type="pres">
      <dgm:prSet presAssocID="{F45BFEB6-BF08-4804-9B22-6190888D68CB}" presName="rootComposite1" presStyleCnt="0"/>
      <dgm:spPr/>
    </dgm:pt>
    <dgm:pt modelId="{10F417C7-178F-4AFC-B362-1E5A8FDCF876}" type="pres">
      <dgm:prSet presAssocID="{F45BFEB6-BF08-4804-9B22-6190888D68CB}" presName="rootText1" presStyleLbl="node0" presStyleIdx="0" presStyleCnt="1" custLinFactX="-76876" custLinFactNeighborX="-100000" custLinFactNeighborY="5779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58CC427-AA44-4BD2-9493-8ACDE194BEC3}" type="pres">
      <dgm:prSet presAssocID="{F45BFEB6-BF08-4804-9B22-6190888D68CB}" presName="titleText1" presStyleLbl="fgAcc0" presStyleIdx="0" presStyleCnt="1" custLinFactX="-100000" custLinFactY="73387" custLinFactNeighborX="-11293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65CF0EF-0B97-4B4B-A81E-A30E186A6932}" type="pres">
      <dgm:prSet presAssocID="{F45BFEB6-BF08-4804-9B22-6190888D68CB}" presName="rootConnector1" presStyleLbl="node1" presStyleIdx="0" presStyleCnt="10"/>
      <dgm:spPr/>
      <dgm:t>
        <a:bodyPr/>
        <a:lstStyle/>
        <a:p>
          <a:endParaRPr lang="en-US"/>
        </a:p>
      </dgm:t>
    </dgm:pt>
    <dgm:pt modelId="{2FDECA13-309D-4365-8B59-5082CF4B3455}" type="pres">
      <dgm:prSet presAssocID="{F45BFEB6-BF08-4804-9B22-6190888D68CB}" presName="hierChild2" presStyleCnt="0"/>
      <dgm:spPr/>
    </dgm:pt>
    <dgm:pt modelId="{AEB2FE9F-7E8E-4757-AEAC-D12356950382}" type="pres">
      <dgm:prSet presAssocID="{BAEC92AF-D089-4D9B-84AD-C94C348946FA}" presName="Name37" presStyleLbl="parChTrans1D2" presStyleIdx="0" presStyleCnt="8"/>
      <dgm:spPr/>
      <dgm:t>
        <a:bodyPr/>
        <a:lstStyle/>
        <a:p>
          <a:endParaRPr lang="en-US"/>
        </a:p>
      </dgm:t>
    </dgm:pt>
    <dgm:pt modelId="{38440F2C-48BB-40E2-80C3-FA88B89604B7}" type="pres">
      <dgm:prSet presAssocID="{B6F38FE2-9B7B-4640-BFF8-7FF3AA4341B6}" presName="hierRoot2" presStyleCnt="0">
        <dgm:presLayoutVars>
          <dgm:hierBranch val="init"/>
        </dgm:presLayoutVars>
      </dgm:prSet>
      <dgm:spPr/>
    </dgm:pt>
    <dgm:pt modelId="{A0D88356-4BDA-4910-9EFC-7B0EB224AF7B}" type="pres">
      <dgm:prSet presAssocID="{B6F38FE2-9B7B-4640-BFF8-7FF3AA4341B6}" presName="rootComposite" presStyleCnt="0"/>
      <dgm:spPr/>
    </dgm:pt>
    <dgm:pt modelId="{5ED712FC-58F9-4F21-8A06-76AD1D0F68B1}" type="pres">
      <dgm:prSet presAssocID="{B6F38FE2-9B7B-4640-BFF8-7FF3AA4341B6}" presName="rootText" presStyleLbl="node1" presStyleIdx="0" presStyleCnt="10" custLinFactX="-3179" custLinFactY="-63585" custLinFactNeighborX="-100000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D2CDF4C-1BC9-4F65-9BB1-243EA70960C1}" type="pres">
      <dgm:prSet presAssocID="{B6F38FE2-9B7B-4640-BFF8-7FF3AA4341B6}" presName="titleText2" presStyleLbl="fgAcc1" presStyleIdx="0" presStyleCnt="10" custLinFactX="-30226" custLinFactY="-200000" custLinFactNeighborX="-100000" custLinFactNeighborY="-29075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48334D-895A-4A09-B169-EFD2238F25FC}" type="pres">
      <dgm:prSet presAssocID="{B6F38FE2-9B7B-4640-BFF8-7FF3AA4341B6}" presName="rootConnector" presStyleLbl="node2" presStyleIdx="0" presStyleCnt="0"/>
      <dgm:spPr/>
      <dgm:t>
        <a:bodyPr/>
        <a:lstStyle/>
        <a:p>
          <a:endParaRPr lang="en-US"/>
        </a:p>
      </dgm:t>
    </dgm:pt>
    <dgm:pt modelId="{3949A792-EF45-4206-9352-B43F7171BEBF}" type="pres">
      <dgm:prSet presAssocID="{B6F38FE2-9B7B-4640-BFF8-7FF3AA4341B6}" presName="hierChild4" presStyleCnt="0"/>
      <dgm:spPr/>
    </dgm:pt>
    <dgm:pt modelId="{5B8C7ECA-FFBC-4E45-8A72-7DAC85185071}" type="pres">
      <dgm:prSet presAssocID="{5D2DFCED-42A3-4619-BB5C-39A3EB3877AC}" presName="Name37" presStyleLbl="parChTrans1D3" presStyleIdx="0" presStyleCnt="6"/>
      <dgm:spPr/>
      <dgm:t>
        <a:bodyPr/>
        <a:lstStyle/>
        <a:p>
          <a:endParaRPr lang="en-US"/>
        </a:p>
      </dgm:t>
    </dgm:pt>
    <dgm:pt modelId="{68D7C4DA-7B4F-4C0F-8B02-FE780DD5C673}" type="pres">
      <dgm:prSet presAssocID="{FCA4FFEE-C281-49DD-B5C5-9BE13E9587EE}" presName="hierRoot2" presStyleCnt="0">
        <dgm:presLayoutVars>
          <dgm:hierBranch val="init"/>
        </dgm:presLayoutVars>
      </dgm:prSet>
      <dgm:spPr/>
    </dgm:pt>
    <dgm:pt modelId="{86AA1CCF-5B05-47F2-A50E-55F6AD517B17}" type="pres">
      <dgm:prSet presAssocID="{FCA4FFEE-C281-49DD-B5C5-9BE13E9587EE}" presName="rootComposite" presStyleCnt="0"/>
      <dgm:spPr/>
    </dgm:pt>
    <dgm:pt modelId="{93ECB1D1-6BF0-4F31-A366-18FDB14EA3A8}" type="pres">
      <dgm:prSet presAssocID="{FCA4FFEE-C281-49DD-B5C5-9BE13E9587EE}" presName="rootText" presStyleLbl="node1" presStyleIdx="1" presStyleCnt="10" custLinFactNeighborX="-8897" custLinFactNeighborY="-9717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D26D848-570B-478C-AE7C-CE9AD5983C72}" type="pres">
      <dgm:prSet presAssocID="{FCA4FFEE-C281-49DD-B5C5-9BE13E9587EE}" presName="titleText2" presStyleLbl="fgAcc1" presStyleIdx="1" presStyleCnt="10" custLinFactY="-100000" custLinFactNeighborX="-26143" custLinFactNeighborY="-19151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AD5A969-3402-42D1-B5DD-6A6861471030}" type="pres">
      <dgm:prSet presAssocID="{FCA4FFEE-C281-49DD-B5C5-9BE13E9587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35CC65B0-5141-4E91-AF6F-31DFA52439F3}" type="pres">
      <dgm:prSet presAssocID="{FCA4FFEE-C281-49DD-B5C5-9BE13E9587EE}" presName="hierChild4" presStyleCnt="0"/>
      <dgm:spPr/>
    </dgm:pt>
    <dgm:pt modelId="{A5BD9B5A-86DF-45DA-8F4D-151D86F30610}" type="pres">
      <dgm:prSet presAssocID="{FCA4FFEE-C281-49DD-B5C5-9BE13E9587EE}" presName="hierChild5" presStyleCnt="0"/>
      <dgm:spPr/>
    </dgm:pt>
    <dgm:pt modelId="{36FD3A1F-6C66-4D10-A247-B1BD9A6425F4}" type="pres">
      <dgm:prSet presAssocID="{6BC2FD66-6055-4D21-B5F3-88A1F0F51867}" presName="Name37" presStyleLbl="parChTrans1D3" presStyleIdx="1" presStyleCnt="6"/>
      <dgm:spPr/>
      <dgm:t>
        <a:bodyPr/>
        <a:lstStyle/>
        <a:p>
          <a:endParaRPr lang="en-US"/>
        </a:p>
      </dgm:t>
    </dgm:pt>
    <dgm:pt modelId="{6A168ABE-CAB8-4476-873B-E2789EF9581E}" type="pres">
      <dgm:prSet presAssocID="{255C5C62-99C8-46F3-B5B0-6213A99CAC8A}" presName="hierRoot2" presStyleCnt="0">
        <dgm:presLayoutVars>
          <dgm:hierBranch val="init"/>
        </dgm:presLayoutVars>
      </dgm:prSet>
      <dgm:spPr/>
    </dgm:pt>
    <dgm:pt modelId="{B42E7A00-5ECD-40E3-963D-AFFABA129192}" type="pres">
      <dgm:prSet presAssocID="{255C5C62-99C8-46F3-B5B0-6213A99CAC8A}" presName="rootComposite" presStyleCnt="0"/>
      <dgm:spPr/>
    </dgm:pt>
    <dgm:pt modelId="{0C5D5BB2-A5C9-48F0-B861-9EF5F51A9201}" type="pres">
      <dgm:prSet presAssocID="{255C5C62-99C8-46F3-B5B0-6213A99CAC8A}" presName="rootText" presStyleLbl="node1" presStyleIdx="2" presStyleCnt="10" custLinFactNeighborX="-8897" custLinFactNeighborY="-9717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0429B48-8973-4A05-A6BE-05B713C99E34}" type="pres">
      <dgm:prSet presAssocID="{255C5C62-99C8-46F3-B5B0-6213A99CAC8A}" presName="titleText2" presStyleLbl="fgAcc1" presStyleIdx="2" presStyleCnt="10" custLinFactY="-100000" custLinFactNeighborX="-25588" custLinFactNeighborY="-19151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290E159-811A-4E9E-AF5D-49AD31F91C50}" type="pres">
      <dgm:prSet presAssocID="{255C5C62-99C8-46F3-B5B0-6213A99CAC8A}" presName="rootConnector" presStyleLbl="node3" presStyleIdx="0" presStyleCnt="0"/>
      <dgm:spPr/>
      <dgm:t>
        <a:bodyPr/>
        <a:lstStyle/>
        <a:p>
          <a:endParaRPr lang="en-US"/>
        </a:p>
      </dgm:t>
    </dgm:pt>
    <dgm:pt modelId="{52DB8578-2F90-46D5-95FA-6E9F1E511688}" type="pres">
      <dgm:prSet presAssocID="{255C5C62-99C8-46F3-B5B0-6213A99CAC8A}" presName="hierChild4" presStyleCnt="0"/>
      <dgm:spPr/>
    </dgm:pt>
    <dgm:pt modelId="{E5236EAB-B1D2-45B0-A08A-776A3976B056}" type="pres">
      <dgm:prSet presAssocID="{255C5C62-99C8-46F3-B5B0-6213A99CAC8A}" presName="hierChild5" presStyleCnt="0"/>
      <dgm:spPr/>
    </dgm:pt>
    <dgm:pt modelId="{88D99247-7FC0-4738-85F9-1173465EE624}" type="pres">
      <dgm:prSet presAssocID="{F7AC9CA2-DF9D-4B91-8A1A-CBAB2F18C92D}" presName="Name37" presStyleLbl="parChTrans1D3" presStyleIdx="2" presStyleCnt="6"/>
      <dgm:spPr/>
      <dgm:t>
        <a:bodyPr/>
        <a:lstStyle/>
        <a:p>
          <a:endParaRPr lang="en-US"/>
        </a:p>
      </dgm:t>
    </dgm:pt>
    <dgm:pt modelId="{2C5B5B93-B6A6-477C-977D-A5C105E4E3C5}" type="pres">
      <dgm:prSet presAssocID="{8D0676F3-74A4-4CB6-9EE5-2AAB792E542C}" presName="hierRoot2" presStyleCnt="0">
        <dgm:presLayoutVars>
          <dgm:hierBranch val="init"/>
        </dgm:presLayoutVars>
      </dgm:prSet>
      <dgm:spPr/>
    </dgm:pt>
    <dgm:pt modelId="{2D201F73-E169-4949-AB9C-370D5A25F931}" type="pres">
      <dgm:prSet presAssocID="{8D0676F3-74A4-4CB6-9EE5-2AAB792E542C}" presName="rootComposite" presStyleCnt="0"/>
      <dgm:spPr/>
    </dgm:pt>
    <dgm:pt modelId="{C84F5565-D1FE-44C2-9DDA-F35432A21784}" type="pres">
      <dgm:prSet presAssocID="{8D0676F3-74A4-4CB6-9EE5-2AAB792E542C}" presName="rootText" presStyleLbl="node1" presStyleIdx="3" presStyleCnt="10" custLinFactNeighborX="-8897" custLinFactNeighborY="-9717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6F1CB20-215B-46AD-BF39-0750F2DD8ABB}" type="pres">
      <dgm:prSet presAssocID="{8D0676F3-74A4-4CB6-9EE5-2AAB792E542C}" presName="titleText2" presStyleLbl="fgAcc1" presStyleIdx="3" presStyleCnt="10" custLinFactY="-100000" custLinFactNeighborX="-26695" custLinFactNeighborY="-19151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7DBACA2-4E5B-4654-B28B-E53B36C3C9BD}" type="pres">
      <dgm:prSet presAssocID="{8D0676F3-74A4-4CB6-9EE5-2AAB792E542C}" presName="rootConnector" presStyleLbl="node3" presStyleIdx="0" presStyleCnt="0"/>
      <dgm:spPr/>
      <dgm:t>
        <a:bodyPr/>
        <a:lstStyle/>
        <a:p>
          <a:endParaRPr lang="en-US"/>
        </a:p>
      </dgm:t>
    </dgm:pt>
    <dgm:pt modelId="{00FC8346-96B0-4E64-9325-484DB2F5D168}" type="pres">
      <dgm:prSet presAssocID="{8D0676F3-74A4-4CB6-9EE5-2AAB792E542C}" presName="hierChild4" presStyleCnt="0"/>
      <dgm:spPr/>
    </dgm:pt>
    <dgm:pt modelId="{D8706C96-0089-4599-BFB2-E9E75EAA8246}" type="pres">
      <dgm:prSet presAssocID="{3DAF4FE3-FF01-4BFC-963E-20CB08A14C91}" presName="Name37" presStyleLbl="parChTrans1D4" presStyleIdx="0" presStyleCnt="2"/>
      <dgm:spPr/>
      <dgm:t>
        <a:bodyPr/>
        <a:lstStyle/>
        <a:p>
          <a:endParaRPr lang="en-US"/>
        </a:p>
      </dgm:t>
    </dgm:pt>
    <dgm:pt modelId="{74EB6A39-2F0B-4F59-80B1-B763BCB056F8}" type="pres">
      <dgm:prSet presAssocID="{6700A2C0-1645-49AF-949A-63593629E41C}" presName="hierRoot2" presStyleCnt="0">
        <dgm:presLayoutVars>
          <dgm:hierBranch val="init"/>
        </dgm:presLayoutVars>
      </dgm:prSet>
      <dgm:spPr/>
    </dgm:pt>
    <dgm:pt modelId="{85EAD4FA-3425-411A-A646-3312E9E92B02}" type="pres">
      <dgm:prSet presAssocID="{6700A2C0-1645-49AF-949A-63593629E41C}" presName="rootComposite" presStyleCnt="0"/>
      <dgm:spPr/>
    </dgm:pt>
    <dgm:pt modelId="{3B7F9B86-21E9-4549-B0FC-ECA37A6C94FA}" type="pres">
      <dgm:prSet presAssocID="{6700A2C0-1645-49AF-949A-63593629E41C}" presName="rootText" presStyleLbl="node1" presStyleIdx="4" presStyleCnt="10" custLinFactNeighborX="-9240" custLinFactNeighborY="-5526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0D61371-70A0-4153-AA2E-ACF14973F7D1}" type="pres">
      <dgm:prSet presAssocID="{6700A2C0-1645-49AF-949A-63593629E41C}" presName="titleText2" presStyleLbl="fgAcc1" presStyleIdx="4" presStyleCnt="10" custLinFactY="-93661" custLinFactNeighborX="-26668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D75A73E-08C0-4614-B84B-FE8DB7254AA0}" type="pres">
      <dgm:prSet presAssocID="{6700A2C0-1645-49AF-949A-63593629E41C}" presName="rootConnector" presStyleLbl="node4" presStyleIdx="0" presStyleCnt="0"/>
      <dgm:spPr/>
      <dgm:t>
        <a:bodyPr/>
        <a:lstStyle/>
        <a:p>
          <a:endParaRPr lang="en-US"/>
        </a:p>
      </dgm:t>
    </dgm:pt>
    <dgm:pt modelId="{4616EBDD-6488-4720-B1A4-255BF4153E36}" type="pres">
      <dgm:prSet presAssocID="{6700A2C0-1645-49AF-949A-63593629E41C}" presName="hierChild4" presStyleCnt="0"/>
      <dgm:spPr/>
    </dgm:pt>
    <dgm:pt modelId="{FF6DAA05-6080-480C-86FD-3BA04C90A2D4}" type="pres">
      <dgm:prSet presAssocID="{6700A2C0-1645-49AF-949A-63593629E41C}" presName="hierChild5" presStyleCnt="0"/>
      <dgm:spPr/>
    </dgm:pt>
    <dgm:pt modelId="{521B9A9A-EC00-4103-A950-B0E6B14913DC}" type="pres">
      <dgm:prSet presAssocID="{8D0676F3-74A4-4CB6-9EE5-2AAB792E542C}" presName="hierChild5" presStyleCnt="0"/>
      <dgm:spPr/>
    </dgm:pt>
    <dgm:pt modelId="{E0A46B0C-0FDB-4EBC-9D04-01CE8647A916}" type="pres">
      <dgm:prSet presAssocID="{E50B4871-C7AC-48BE-AFCE-3EDC897BA8C1}" presName="Name37" presStyleLbl="parChTrans1D3" presStyleIdx="3" presStyleCnt="6"/>
      <dgm:spPr/>
      <dgm:t>
        <a:bodyPr/>
        <a:lstStyle/>
        <a:p>
          <a:endParaRPr lang="en-US"/>
        </a:p>
      </dgm:t>
    </dgm:pt>
    <dgm:pt modelId="{ED93598C-241A-4AB4-9A6A-5DD42C1320AB}" type="pres">
      <dgm:prSet presAssocID="{D5634B92-4F75-4A90-B7F6-E258681A1730}" presName="hierRoot2" presStyleCnt="0">
        <dgm:presLayoutVars>
          <dgm:hierBranch val="init"/>
        </dgm:presLayoutVars>
      </dgm:prSet>
      <dgm:spPr/>
    </dgm:pt>
    <dgm:pt modelId="{970A3F2B-BEC4-4CD5-930D-B4E4790392BC}" type="pres">
      <dgm:prSet presAssocID="{D5634B92-4F75-4A90-B7F6-E258681A1730}" presName="rootComposite" presStyleCnt="0"/>
      <dgm:spPr/>
    </dgm:pt>
    <dgm:pt modelId="{B6AE4B1E-DDD9-43E6-8E0B-A9871CD632D2}" type="pres">
      <dgm:prSet presAssocID="{D5634B92-4F75-4A90-B7F6-E258681A1730}" presName="rootText" presStyleLbl="node1" presStyleIdx="5" presStyleCnt="10" custLinFactNeighborX="-8897" custLinFactNeighborY="-9717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143B734-735A-44E0-ADAB-250917385840}" type="pres">
      <dgm:prSet presAssocID="{D5634B92-4F75-4A90-B7F6-E258681A1730}" presName="titleText2" presStyleLbl="fgAcc1" presStyleIdx="5" presStyleCnt="10" custLinFactY="-100000" custLinFactNeighborX="-25310" custLinFactNeighborY="-19151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9883B4-1290-4A20-AA17-AD259BA6FDE7}" type="pres">
      <dgm:prSet presAssocID="{D5634B92-4F75-4A90-B7F6-E258681A1730}" presName="rootConnector" presStyleLbl="node3" presStyleIdx="0" presStyleCnt="0"/>
      <dgm:spPr/>
      <dgm:t>
        <a:bodyPr/>
        <a:lstStyle/>
        <a:p>
          <a:endParaRPr lang="en-US"/>
        </a:p>
      </dgm:t>
    </dgm:pt>
    <dgm:pt modelId="{E20EFBC8-CB35-4069-8D5F-16C6D454E8AC}" type="pres">
      <dgm:prSet presAssocID="{D5634B92-4F75-4A90-B7F6-E258681A1730}" presName="hierChild4" presStyleCnt="0"/>
      <dgm:spPr/>
    </dgm:pt>
    <dgm:pt modelId="{5ED7FD6B-462A-4ED1-9BEF-28EE953411F2}" type="pres">
      <dgm:prSet presAssocID="{0BD991B1-CCC9-41FA-BC54-2428F9CBC576}" presName="Name37" presStyleLbl="parChTrans1D4" presStyleIdx="1" presStyleCnt="2"/>
      <dgm:spPr/>
      <dgm:t>
        <a:bodyPr/>
        <a:lstStyle/>
        <a:p>
          <a:endParaRPr lang="en-US"/>
        </a:p>
      </dgm:t>
    </dgm:pt>
    <dgm:pt modelId="{480B7BEE-05EB-4605-ABA9-D0F404BAB453}" type="pres">
      <dgm:prSet presAssocID="{85F3B0F9-9456-44DE-8B0E-914999E89A0F}" presName="hierRoot2" presStyleCnt="0">
        <dgm:presLayoutVars>
          <dgm:hierBranch val="init"/>
        </dgm:presLayoutVars>
      </dgm:prSet>
      <dgm:spPr/>
    </dgm:pt>
    <dgm:pt modelId="{4F4763D4-22AE-471B-8CA5-7366125199AB}" type="pres">
      <dgm:prSet presAssocID="{85F3B0F9-9456-44DE-8B0E-914999E89A0F}" presName="rootComposite" presStyleCnt="0"/>
      <dgm:spPr/>
    </dgm:pt>
    <dgm:pt modelId="{B66FF5D1-FB2B-43D4-87D1-34D371BF625D}" type="pres">
      <dgm:prSet presAssocID="{85F3B0F9-9456-44DE-8B0E-914999E89A0F}" presName="rootText" presStyleLbl="node1" presStyleIdx="6" presStyleCnt="10" custLinFactNeighborX="-9240" custLinFactNeighborY="-5526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DFC67AC-CC48-4D72-B25B-725046DD8277}" type="pres">
      <dgm:prSet presAssocID="{85F3B0F9-9456-44DE-8B0E-914999E89A0F}" presName="titleText2" presStyleLbl="fgAcc1" presStyleIdx="6" presStyleCnt="10" custLinFactY="-93661" custLinFactNeighborX="-26374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DC15978-6DD3-4A2E-A13D-466BB17B3517}" type="pres">
      <dgm:prSet presAssocID="{85F3B0F9-9456-44DE-8B0E-914999E89A0F}" presName="rootConnector" presStyleLbl="node4" presStyleIdx="0" presStyleCnt="0"/>
      <dgm:spPr/>
      <dgm:t>
        <a:bodyPr/>
        <a:lstStyle/>
        <a:p>
          <a:endParaRPr lang="en-US"/>
        </a:p>
      </dgm:t>
    </dgm:pt>
    <dgm:pt modelId="{4445D44D-7104-4DF2-BAFE-5932BEC3FD63}" type="pres">
      <dgm:prSet presAssocID="{85F3B0F9-9456-44DE-8B0E-914999E89A0F}" presName="hierChild4" presStyleCnt="0"/>
      <dgm:spPr/>
    </dgm:pt>
    <dgm:pt modelId="{D75331BD-DF42-4A3D-B292-BF0302B5EBA4}" type="pres">
      <dgm:prSet presAssocID="{85F3B0F9-9456-44DE-8B0E-914999E89A0F}" presName="hierChild5" presStyleCnt="0"/>
      <dgm:spPr/>
    </dgm:pt>
    <dgm:pt modelId="{706BB38D-6B11-44D7-9006-2E9563662C1D}" type="pres">
      <dgm:prSet presAssocID="{D5634B92-4F75-4A90-B7F6-E258681A1730}" presName="hierChild5" presStyleCnt="0"/>
      <dgm:spPr/>
    </dgm:pt>
    <dgm:pt modelId="{E9C69A61-7B4B-41E8-A4CE-CD572593B1AF}" type="pres">
      <dgm:prSet presAssocID="{B6F38FE2-9B7B-4640-BFF8-7FF3AA4341B6}" presName="hierChild5" presStyleCnt="0"/>
      <dgm:spPr/>
    </dgm:pt>
    <dgm:pt modelId="{E6803D79-F42C-462A-8DD2-ECF34BADFFE8}" type="pres">
      <dgm:prSet presAssocID="{2C0A3676-F0F1-4713-B82B-E0B94A1C7331}" presName="Name37" presStyleLbl="parChTrans1D2" presStyleIdx="1" presStyleCnt="8"/>
      <dgm:spPr/>
      <dgm:t>
        <a:bodyPr/>
        <a:lstStyle/>
        <a:p>
          <a:endParaRPr lang="en-US"/>
        </a:p>
      </dgm:t>
    </dgm:pt>
    <dgm:pt modelId="{8F86625C-3A2B-4882-9929-AF445CF2D471}" type="pres">
      <dgm:prSet presAssocID="{997BD757-21DC-4B19-B2A4-F4E40D11160E}" presName="hierRoot2" presStyleCnt="0">
        <dgm:presLayoutVars>
          <dgm:hierBranch val="init"/>
        </dgm:presLayoutVars>
      </dgm:prSet>
      <dgm:spPr/>
    </dgm:pt>
    <dgm:pt modelId="{A9C82E4D-2A2D-4BA1-9951-8A33B766CF77}" type="pres">
      <dgm:prSet presAssocID="{997BD757-21DC-4B19-B2A4-F4E40D11160E}" presName="rootComposite" presStyleCnt="0"/>
      <dgm:spPr/>
    </dgm:pt>
    <dgm:pt modelId="{36DC89DE-D5D0-40F7-9382-E72FCA886E5C}" type="pres">
      <dgm:prSet presAssocID="{997BD757-21DC-4B19-B2A4-F4E40D11160E}" presName="rootText" presStyleLbl="node1" presStyleIdx="7" presStyleCnt="10" custLinFactY="-64878" custLinFactNeighborX="3239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1A8494B-FA4E-43DD-8191-74A5F14EA693}" type="pres">
      <dgm:prSet presAssocID="{997BD757-21DC-4B19-B2A4-F4E40D11160E}" presName="titleText2" presStyleLbl="fgAcc1" presStyleIdx="7" presStyleCnt="10" custLinFactY="-200000" custLinFactNeighborX="-14070" custLinFactNeighborY="-2812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F02C565-01B2-4AAC-AB36-F922ACF6256E}" type="pres">
      <dgm:prSet presAssocID="{997BD757-21DC-4B19-B2A4-F4E40D11160E}" presName="rootConnector" presStyleLbl="node2" presStyleIdx="0" presStyleCnt="0"/>
      <dgm:spPr/>
      <dgm:t>
        <a:bodyPr/>
        <a:lstStyle/>
        <a:p>
          <a:endParaRPr lang="en-US"/>
        </a:p>
      </dgm:t>
    </dgm:pt>
    <dgm:pt modelId="{BC85A773-42C6-43B5-8507-FFC94485DD2C}" type="pres">
      <dgm:prSet presAssocID="{997BD757-21DC-4B19-B2A4-F4E40D11160E}" presName="hierChild4" presStyleCnt="0"/>
      <dgm:spPr/>
    </dgm:pt>
    <dgm:pt modelId="{83504703-3F9F-4372-AD85-B7944CA0FA4A}" type="pres">
      <dgm:prSet presAssocID="{3D1B4C5A-EDD9-4F84-AA57-B04F63E74CC7}" presName="Name37" presStyleLbl="parChTrans1D3" presStyleIdx="4" presStyleCnt="6"/>
      <dgm:spPr/>
      <dgm:t>
        <a:bodyPr/>
        <a:lstStyle/>
        <a:p>
          <a:endParaRPr lang="en-US"/>
        </a:p>
      </dgm:t>
    </dgm:pt>
    <dgm:pt modelId="{312453A7-9EF6-488F-8821-9E058BE90FB8}" type="pres">
      <dgm:prSet presAssocID="{6DD37361-05D3-4943-B19B-12E5852F0532}" presName="hierRoot2" presStyleCnt="0">
        <dgm:presLayoutVars>
          <dgm:hierBranch val="init"/>
        </dgm:presLayoutVars>
      </dgm:prSet>
      <dgm:spPr/>
    </dgm:pt>
    <dgm:pt modelId="{D0E05048-6898-44BA-8EAD-79790DD57445}" type="pres">
      <dgm:prSet presAssocID="{6DD37361-05D3-4943-B19B-12E5852F0532}" presName="rootComposite" presStyleCnt="0"/>
      <dgm:spPr/>
    </dgm:pt>
    <dgm:pt modelId="{E60D7AB5-47AF-4706-BBF1-2761BAFE10E8}" type="pres">
      <dgm:prSet presAssocID="{6DD37361-05D3-4943-B19B-12E5852F0532}" presName="rootText" presStyleLbl="node1" presStyleIdx="8" presStyleCnt="10" custLinFactNeighborX="13684" custLinFactNeighborY="-3491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92AE4BF-DF74-4F81-90BF-5FC426433CFD}" type="pres">
      <dgm:prSet presAssocID="{6DD37361-05D3-4943-B19B-12E5852F0532}" presName="titleText2" presStyleLbl="fgAcc1" presStyleIdx="8" presStyleCnt="10" custLinFactNeighborX="-2030" custLinFactNeighborY="-7823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51CBE85-479E-407F-B256-7DAD1124EF1F}" type="pres">
      <dgm:prSet presAssocID="{6DD37361-05D3-4943-B19B-12E5852F0532}" presName="rootConnector" presStyleLbl="node3" presStyleIdx="0" presStyleCnt="0"/>
      <dgm:spPr/>
      <dgm:t>
        <a:bodyPr/>
        <a:lstStyle/>
        <a:p>
          <a:endParaRPr lang="en-US"/>
        </a:p>
      </dgm:t>
    </dgm:pt>
    <dgm:pt modelId="{6FD490A7-3A85-4F19-8A4A-5847D4501256}" type="pres">
      <dgm:prSet presAssocID="{6DD37361-05D3-4943-B19B-12E5852F0532}" presName="hierChild4" presStyleCnt="0"/>
      <dgm:spPr/>
    </dgm:pt>
    <dgm:pt modelId="{A5BE114A-342A-4B3A-AA12-5302520C5C5D}" type="pres">
      <dgm:prSet presAssocID="{6DD37361-05D3-4943-B19B-12E5852F0532}" presName="hierChild5" presStyleCnt="0"/>
      <dgm:spPr/>
    </dgm:pt>
    <dgm:pt modelId="{C97B4FF8-C76D-4A0E-BDF8-6EA3E188A913}" type="pres">
      <dgm:prSet presAssocID="{814D4861-3FAD-426F-A9AF-9019467F8B10}" presName="Name37" presStyleLbl="parChTrans1D3" presStyleIdx="5" presStyleCnt="6"/>
      <dgm:spPr/>
      <dgm:t>
        <a:bodyPr/>
        <a:lstStyle/>
        <a:p>
          <a:endParaRPr lang="en-US"/>
        </a:p>
      </dgm:t>
    </dgm:pt>
    <dgm:pt modelId="{B31D12C5-8581-4CB9-8D8F-92F7419455CD}" type="pres">
      <dgm:prSet presAssocID="{A4B1A5A8-2240-4105-BA71-DF1E493A0B14}" presName="hierRoot2" presStyleCnt="0">
        <dgm:presLayoutVars>
          <dgm:hierBranch val="init"/>
        </dgm:presLayoutVars>
      </dgm:prSet>
      <dgm:spPr/>
    </dgm:pt>
    <dgm:pt modelId="{F9F0BDAE-DBD2-4483-ABA8-B9C2D8FE9E06}" type="pres">
      <dgm:prSet presAssocID="{A4B1A5A8-2240-4105-BA71-DF1E493A0B14}" presName="rootComposite" presStyleCnt="0"/>
      <dgm:spPr/>
    </dgm:pt>
    <dgm:pt modelId="{11C55F3B-89C6-4577-BCB2-D45C9BC357C8}" type="pres">
      <dgm:prSet presAssocID="{A4B1A5A8-2240-4105-BA71-DF1E493A0B14}" presName="rootText" presStyleLbl="node1" presStyleIdx="9" presStyleCnt="10" custLinFactNeighborX="13684" custLinFactNeighborY="-3491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C5476CC-E219-4E87-9EF2-1DDB60D650D2}" type="pres">
      <dgm:prSet presAssocID="{A4B1A5A8-2240-4105-BA71-DF1E493A0B14}" presName="titleText2" presStyleLbl="fgAcc1" presStyleIdx="9" presStyleCnt="10" custLinFactNeighborX="-1179" custLinFactNeighborY="-7823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BB7081B-F007-49AF-B5E6-6C65EA9999A9}" type="pres">
      <dgm:prSet presAssocID="{A4B1A5A8-2240-4105-BA71-DF1E493A0B14}" presName="rootConnector" presStyleLbl="node3" presStyleIdx="0" presStyleCnt="0"/>
      <dgm:spPr/>
      <dgm:t>
        <a:bodyPr/>
        <a:lstStyle/>
        <a:p>
          <a:endParaRPr lang="en-US"/>
        </a:p>
      </dgm:t>
    </dgm:pt>
    <dgm:pt modelId="{1EC43E86-E7A5-47C1-A3A9-6CADE1E5F1FD}" type="pres">
      <dgm:prSet presAssocID="{A4B1A5A8-2240-4105-BA71-DF1E493A0B14}" presName="hierChild4" presStyleCnt="0"/>
      <dgm:spPr/>
    </dgm:pt>
    <dgm:pt modelId="{1ECE2C34-A97A-4259-82F0-9284B79F5F89}" type="pres">
      <dgm:prSet presAssocID="{A4B1A5A8-2240-4105-BA71-DF1E493A0B14}" presName="hierChild5" presStyleCnt="0"/>
      <dgm:spPr/>
    </dgm:pt>
    <dgm:pt modelId="{CDFDD99A-8DAD-41C2-9F37-194B458B4043}" type="pres">
      <dgm:prSet presAssocID="{997BD757-21DC-4B19-B2A4-F4E40D11160E}" presName="hierChild5" presStyleCnt="0"/>
      <dgm:spPr/>
    </dgm:pt>
    <dgm:pt modelId="{D9BB10AA-6E68-4D96-96E6-F430EF20D4A1}" type="pres">
      <dgm:prSet presAssocID="{F45BFEB6-BF08-4804-9B22-6190888D68CB}" presName="hierChild3" presStyleCnt="0"/>
      <dgm:spPr/>
    </dgm:pt>
    <dgm:pt modelId="{CB3A3920-0F49-42A4-97CC-53A62D482F85}" type="pres">
      <dgm:prSet presAssocID="{76B9E151-3997-4390-B6C4-C670B8FF1417}" presName="Name96" presStyleLbl="parChTrans1D2" presStyleIdx="2" presStyleCnt="8"/>
      <dgm:spPr/>
      <dgm:t>
        <a:bodyPr/>
        <a:lstStyle/>
        <a:p>
          <a:endParaRPr lang="en-US"/>
        </a:p>
      </dgm:t>
    </dgm:pt>
    <dgm:pt modelId="{F96BDFDA-A1D0-4D77-AE3F-3701419C57CA}" type="pres">
      <dgm:prSet presAssocID="{C77AD780-7572-4146-99C0-6A3E9753ECAE}" presName="hierRoot3" presStyleCnt="0">
        <dgm:presLayoutVars>
          <dgm:hierBranch val="init"/>
        </dgm:presLayoutVars>
      </dgm:prSet>
      <dgm:spPr/>
    </dgm:pt>
    <dgm:pt modelId="{7EC1FC5B-A348-47B1-8A66-9131D1FE1044}" type="pres">
      <dgm:prSet presAssocID="{C77AD780-7572-4146-99C0-6A3E9753ECAE}" presName="rootComposite3" presStyleCnt="0"/>
      <dgm:spPr/>
    </dgm:pt>
    <dgm:pt modelId="{791742CD-D5D8-4B7E-AB8A-AFACA2F1131B}" type="pres">
      <dgm:prSet presAssocID="{C77AD780-7572-4146-99C0-6A3E9753ECAE}" presName="rootText3" presStyleLbl="asst1" presStyleIdx="0" presStyleCnt="6" custLinFactX="-100000" custLinFactNeighborX="-129379" custLinFactNeighborY="-72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5E8531-E49E-487B-992A-59C4A56630E5}" type="pres">
      <dgm:prSet presAssocID="{C77AD780-7572-4146-99C0-6A3E9753ECAE}" presName="titleText3" presStyleLbl="fgAcc2" presStyleIdx="0" presStyleCnt="6" custLinFactX="-100000" custLinFactY="-100000" custLinFactNeighborX="-171275" custLinFactNeighborY="-11849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9AE5E77-D58B-48F9-8388-49F4853DCDF2}" type="pres">
      <dgm:prSet presAssocID="{C77AD780-7572-4146-99C0-6A3E9753ECAE}" presName="rootConnector3" presStyleLbl="asst1" presStyleIdx="0" presStyleCnt="6"/>
      <dgm:spPr/>
      <dgm:t>
        <a:bodyPr/>
        <a:lstStyle/>
        <a:p>
          <a:endParaRPr lang="en-US"/>
        </a:p>
      </dgm:t>
    </dgm:pt>
    <dgm:pt modelId="{45765DFC-0A93-4443-A140-FB29B38E03C1}" type="pres">
      <dgm:prSet presAssocID="{C77AD780-7572-4146-99C0-6A3E9753ECAE}" presName="hierChild6" presStyleCnt="0"/>
      <dgm:spPr/>
    </dgm:pt>
    <dgm:pt modelId="{48433ED9-6051-4F78-9B0C-D09BC0D642C7}" type="pres">
      <dgm:prSet presAssocID="{C77AD780-7572-4146-99C0-6A3E9753ECAE}" presName="hierChild7" presStyleCnt="0"/>
      <dgm:spPr/>
    </dgm:pt>
    <dgm:pt modelId="{94228E93-DA7E-47F2-A098-403D974B0848}" type="pres">
      <dgm:prSet presAssocID="{F58AE3C8-9C7A-44B5-97E4-5A1F989F49EA}" presName="Name96" presStyleLbl="parChTrans1D2" presStyleIdx="3" presStyleCnt="8"/>
      <dgm:spPr/>
      <dgm:t>
        <a:bodyPr/>
        <a:lstStyle/>
        <a:p>
          <a:endParaRPr lang="en-US"/>
        </a:p>
      </dgm:t>
    </dgm:pt>
    <dgm:pt modelId="{52D3F486-CEA4-4986-B9F3-D50013649A10}" type="pres">
      <dgm:prSet presAssocID="{97F0E77B-AB16-4726-AFF8-E4A1D93F955C}" presName="hierRoot3" presStyleCnt="0">
        <dgm:presLayoutVars>
          <dgm:hierBranch val="init"/>
        </dgm:presLayoutVars>
      </dgm:prSet>
      <dgm:spPr/>
    </dgm:pt>
    <dgm:pt modelId="{C9A84EC2-05FD-4103-8E19-011A5AF7E7B2}" type="pres">
      <dgm:prSet presAssocID="{97F0E77B-AB16-4726-AFF8-E4A1D93F955C}" presName="rootComposite3" presStyleCnt="0"/>
      <dgm:spPr/>
    </dgm:pt>
    <dgm:pt modelId="{350DE9A8-95BA-45FD-901E-A1DAC78798A6}" type="pres">
      <dgm:prSet presAssocID="{97F0E77B-AB16-4726-AFF8-E4A1D93F955C}" presName="rootText3" presStyleLbl="asst1" presStyleIdx="1" presStyleCnt="6" custLinFactX="-106390" custLinFactNeighborX="-200000" custLinFactNeighborY="966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FD470F-7B2F-420F-BC59-F7F94C6D7B69}" type="pres">
      <dgm:prSet presAssocID="{97F0E77B-AB16-4726-AFF8-E4A1D93F955C}" presName="titleText3" presStyleLbl="fgAcc2" presStyleIdx="1" presStyleCnt="6" custLinFactX="-154085" custLinFactY="100000" custLinFactNeighborX="-200000" custLinFactNeighborY="18982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03D7E43-331A-45B4-AAFD-7B382F8936A4}" type="pres">
      <dgm:prSet presAssocID="{97F0E77B-AB16-4726-AFF8-E4A1D93F955C}" presName="rootConnector3" presStyleLbl="asst1" presStyleIdx="1" presStyleCnt="6"/>
      <dgm:spPr/>
      <dgm:t>
        <a:bodyPr/>
        <a:lstStyle/>
        <a:p>
          <a:endParaRPr lang="en-US"/>
        </a:p>
      </dgm:t>
    </dgm:pt>
    <dgm:pt modelId="{1A79108D-3B1B-47C5-BDE5-24C6BF9AFF32}" type="pres">
      <dgm:prSet presAssocID="{97F0E77B-AB16-4726-AFF8-E4A1D93F955C}" presName="hierChild6" presStyleCnt="0"/>
      <dgm:spPr/>
    </dgm:pt>
    <dgm:pt modelId="{E721A7DF-D1EE-433B-94E3-902E99FBD8E2}" type="pres">
      <dgm:prSet presAssocID="{97F0E77B-AB16-4726-AFF8-E4A1D93F955C}" presName="hierChild7" presStyleCnt="0"/>
      <dgm:spPr/>
    </dgm:pt>
    <dgm:pt modelId="{3B3702E1-1D95-4109-BD92-2F8F815C284A}" type="pres">
      <dgm:prSet presAssocID="{26618889-5D88-48FE-950F-C388B34487DC}" presName="Name96" presStyleLbl="parChTrans1D2" presStyleIdx="4" presStyleCnt="8"/>
      <dgm:spPr/>
      <dgm:t>
        <a:bodyPr/>
        <a:lstStyle/>
        <a:p>
          <a:endParaRPr lang="en-US"/>
        </a:p>
      </dgm:t>
    </dgm:pt>
    <dgm:pt modelId="{D56F0FAA-F41D-4C61-877A-16EA981106AD}" type="pres">
      <dgm:prSet presAssocID="{0A49E22C-15D7-4703-ADFA-550A75FE5ACC}" presName="hierRoot3" presStyleCnt="0">
        <dgm:presLayoutVars>
          <dgm:hierBranch val="init"/>
        </dgm:presLayoutVars>
      </dgm:prSet>
      <dgm:spPr/>
    </dgm:pt>
    <dgm:pt modelId="{A080C846-7167-4EE5-B27E-F851B5854860}" type="pres">
      <dgm:prSet presAssocID="{0A49E22C-15D7-4703-ADFA-550A75FE5ACC}" presName="rootComposite3" presStyleCnt="0"/>
      <dgm:spPr/>
    </dgm:pt>
    <dgm:pt modelId="{39C856A4-5215-4AE9-9426-330C1F8BBFD9}" type="pres">
      <dgm:prSet presAssocID="{0A49E22C-15D7-4703-ADFA-550A75FE5ACC}" presName="rootText3" presStyleLbl="asst1" presStyleIdx="2" presStyleCnt="6" custLinFactX="-109960" custLinFactNeighborX="-200000" custLinFactNeighborY="-627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725D75-0DFA-456F-B43D-286B9F806967}" type="pres">
      <dgm:prSet presAssocID="{0A49E22C-15D7-4703-ADFA-550A75FE5ACC}" presName="titleText3" presStyleLbl="fgAcc2" presStyleIdx="2" presStyleCnt="6" custLinFactX="-161226" custLinFactY="-88107" custLinFactNeighborX="-200000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DCB1E91-373A-4558-8297-41A25CD38961}" type="pres">
      <dgm:prSet presAssocID="{0A49E22C-15D7-4703-ADFA-550A75FE5ACC}" presName="rootConnector3" presStyleLbl="asst1" presStyleIdx="2" presStyleCnt="6"/>
      <dgm:spPr/>
      <dgm:t>
        <a:bodyPr/>
        <a:lstStyle/>
        <a:p>
          <a:endParaRPr lang="en-US"/>
        </a:p>
      </dgm:t>
    </dgm:pt>
    <dgm:pt modelId="{6F0769FC-4F4D-4813-94B0-25E73BD8130E}" type="pres">
      <dgm:prSet presAssocID="{0A49E22C-15D7-4703-ADFA-550A75FE5ACC}" presName="hierChild6" presStyleCnt="0"/>
      <dgm:spPr/>
    </dgm:pt>
    <dgm:pt modelId="{F37B9C7B-B612-44B7-93B7-16B00D4C2E39}" type="pres">
      <dgm:prSet presAssocID="{0A49E22C-15D7-4703-ADFA-550A75FE5ACC}" presName="hierChild7" presStyleCnt="0"/>
      <dgm:spPr/>
    </dgm:pt>
    <dgm:pt modelId="{57C067AE-2465-4632-9906-477923D80759}" type="pres">
      <dgm:prSet presAssocID="{FD88FDAE-228A-4389-AD63-121138BB36F9}" presName="Name96" presStyleLbl="parChTrans1D2" presStyleIdx="5" presStyleCnt="8"/>
      <dgm:spPr/>
      <dgm:t>
        <a:bodyPr/>
        <a:lstStyle/>
        <a:p>
          <a:endParaRPr lang="en-US"/>
        </a:p>
      </dgm:t>
    </dgm:pt>
    <dgm:pt modelId="{32061C5F-818C-4302-BEAD-ECC54FDBA4B9}" type="pres">
      <dgm:prSet presAssocID="{C4731C20-EA79-4493-B8BA-F820475AE639}" presName="hierRoot3" presStyleCnt="0">
        <dgm:presLayoutVars>
          <dgm:hierBranch val="init"/>
        </dgm:presLayoutVars>
      </dgm:prSet>
      <dgm:spPr/>
    </dgm:pt>
    <dgm:pt modelId="{A0F0C8DE-7FB0-40D1-9A45-6F7A4C0327F8}" type="pres">
      <dgm:prSet presAssocID="{C4731C20-EA79-4493-B8BA-F820475AE639}" presName="rootComposite3" presStyleCnt="0"/>
      <dgm:spPr/>
    </dgm:pt>
    <dgm:pt modelId="{4756AAA4-CF81-4481-B42C-841EA6D02CFD}" type="pres">
      <dgm:prSet presAssocID="{C4731C20-EA79-4493-B8BA-F820475AE639}" presName="rootText3" presStyleLbl="asst1" presStyleIdx="3" presStyleCnt="6" custLinFactX="-73843" custLinFactNeighborX="-100000" custLinFactNeighborY="-611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6B7778-B49E-4B61-BEDC-4977C89D0D2E}" type="pres">
      <dgm:prSet presAssocID="{C4731C20-EA79-4493-B8BA-F820475AE639}" presName="titleText3" presStyleLbl="fgAcc2" presStyleIdx="3" presStyleCnt="6" custLinFactX="-100000" custLinFactY="-83512" custLinFactNeighborX="-108164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6B8D1AD-C7DF-4AB3-B3E4-AB2FE56EAF95}" type="pres">
      <dgm:prSet presAssocID="{C4731C20-EA79-4493-B8BA-F820475AE639}" presName="rootConnector3" presStyleLbl="asst1" presStyleIdx="3" presStyleCnt="6"/>
      <dgm:spPr/>
      <dgm:t>
        <a:bodyPr/>
        <a:lstStyle/>
        <a:p>
          <a:endParaRPr lang="en-US"/>
        </a:p>
      </dgm:t>
    </dgm:pt>
    <dgm:pt modelId="{D9A7B485-E7AE-4FBD-AD23-325B98DE1796}" type="pres">
      <dgm:prSet presAssocID="{C4731C20-EA79-4493-B8BA-F820475AE639}" presName="hierChild6" presStyleCnt="0"/>
      <dgm:spPr/>
    </dgm:pt>
    <dgm:pt modelId="{A28BF1D0-81ED-48A1-B745-E02AFFDA7ED4}" type="pres">
      <dgm:prSet presAssocID="{C4731C20-EA79-4493-B8BA-F820475AE639}" presName="hierChild7" presStyleCnt="0"/>
      <dgm:spPr/>
    </dgm:pt>
    <dgm:pt modelId="{0BF0B6A8-D8F1-487D-B0CC-74E97B7ADADC}" type="pres">
      <dgm:prSet presAssocID="{1D5FFE7F-BAB9-491B-95AA-26F4119E5DF2}" presName="Name96" presStyleLbl="parChTrans1D2" presStyleIdx="6" presStyleCnt="8"/>
      <dgm:spPr/>
      <dgm:t>
        <a:bodyPr/>
        <a:lstStyle/>
        <a:p>
          <a:endParaRPr lang="en-US"/>
        </a:p>
      </dgm:t>
    </dgm:pt>
    <dgm:pt modelId="{4BA7D419-9B5C-4926-8BAE-E83900ED6288}" type="pres">
      <dgm:prSet presAssocID="{F0566320-2558-4C21-B5AA-0810E1E98600}" presName="hierRoot3" presStyleCnt="0">
        <dgm:presLayoutVars>
          <dgm:hierBranch val="init"/>
        </dgm:presLayoutVars>
      </dgm:prSet>
      <dgm:spPr/>
    </dgm:pt>
    <dgm:pt modelId="{863BDA35-44CC-4DD4-88EF-C8A3FFB7056E}" type="pres">
      <dgm:prSet presAssocID="{F0566320-2558-4C21-B5AA-0810E1E98600}" presName="rootComposite3" presStyleCnt="0"/>
      <dgm:spPr/>
    </dgm:pt>
    <dgm:pt modelId="{97FB62C9-13FB-4C04-AB5E-C5853918EFA2}" type="pres">
      <dgm:prSet presAssocID="{F0566320-2558-4C21-B5AA-0810E1E98600}" presName="rootText3" presStyleLbl="asst1" presStyleIdx="4" presStyleCnt="6" custLinFactY="-100000" custLinFactNeighborX="92840" custLinFactNeighborY="-1189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D03020-C7FE-4B4A-88DD-2FEAA06C1BEE}" type="pres">
      <dgm:prSet presAssocID="{F0566320-2558-4C21-B5AA-0810E1E98600}" presName="titleText3" presStyleLbl="fgAcc2" presStyleIdx="4" presStyleCnt="6" custLinFactY="-300000" custLinFactNeighborX="86835" custLinFactNeighborY="-35684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A760DEC-DA88-40CA-843C-142C04729252}" type="pres">
      <dgm:prSet presAssocID="{F0566320-2558-4C21-B5AA-0810E1E98600}" presName="rootConnector3" presStyleLbl="asst1" presStyleIdx="4" presStyleCnt="6"/>
      <dgm:spPr/>
      <dgm:t>
        <a:bodyPr/>
        <a:lstStyle/>
        <a:p>
          <a:endParaRPr lang="en-US"/>
        </a:p>
      </dgm:t>
    </dgm:pt>
    <dgm:pt modelId="{F60619D7-FC9B-4BDC-A48E-1EA36D36BC8E}" type="pres">
      <dgm:prSet presAssocID="{F0566320-2558-4C21-B5AA-0810E1E98600}" presName="hierChild6" presStyleCnt="0"/>
      <dgm:spPr/>
    </dgm:pt>
    <dgm:pt modelId="{758A5AE4-C934-4AE8-9384-B3D1FFFA9332}" type="pres">
      <dgm:prSet presAssocID="{F0566320-2558-4C21-B5AA-0810E1E98600}" presName="hierChild7" presStyleCnt="0"/>
      <dgm:spPr/>
    </dgm:pt>
    <dgm:pt modelId="{25EA22A5-7250-4596-9638-141AF834657E}" type="pres">
      <dgm:prSet presAssocID="{14044DB4-730A-4BF7-BC2D-A61B9C9C013E}" presName="Name96" presStyleLbl="parChTrans1D2" presStyleIdx="7" presStyleCnt="8"/>
      <dgm:spPr/>
      <dgm:t>
        <a:bodyPr/>
        <a:lstStyle/>
        <a:p>
          <a:endParaRPr lang="en-US"/>
        </a:p>
      </dgm:t>
    </dgm:pt>
    <dgm:pt modelId="{308FA1B3-1D99-485B-87D1-9FE07D3D7406}" type="pres">
      <dgm:prSet presAssocID="{55FD7609-A76B-4D6F-B56F-95BBE5BB1E18}" presName="hierRoot3" presStyleCnt="0">
        <dgm:presLayoutVars>
          <dgm:hierBranch val="init"/>
        </dgm:presLayoutVars>
      </dgm:prSet>
      <dgm:spPr/>
    </dgm:pt>
    <dgm:pt modelId="{60CB8E5E-E038-4F98-AF15-413E288E97A7}" type="pres">
      <dgm:prSet presAssocID="{55FD7609-A76B-4D6F-B56F-95BBE5BB1E18}" presName="rootComposite3" presStyleCnt="0"/>
      <dgm:spPr/>
    </dgm:pt>
    <dgm:pt modelId="{C15DC952-6237-4D1E-9FA5-33D6EC6F044A}" type="pres">
      <dgm:prSet presAssocID="{55FD7609-A76B-4D6F-B56F-95BBE5BB1E18}" presName="rootText3" presStyleLbl="asst1" presStyleIdx="5" presStyleCnt="6" custLinFactY="-100000" custLinFactNeighborX="95157" custLinFactNeighborY="-1189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CD9A3-F336-49F4-A420-A093E66604B9}" type="pres">
      <dgm:prSet presAssocID="{55FD7609-A76B-4D6F-B56F-95BBE5BB1E18}" presName="titleText3" presStyleLbl="fgAcc2" presStyleIdx="5" presStyleCnt="6" custLinFactY="-300000" custLinFactNeighborX="90328" custLinFactNeighborY="-35684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6D831A-38FB-44B4-AE12-C8F9BE7B63ED}" type="pres">
      <dgm:prSet presAssocID="{55FD7609-A76B-4D6F-B56F-95BBE5BB1E18}" presName="rootConnector3" presStyleLbl="asst1" presStyleIdx="5" presStyleCnt="6"/>
      <dgm:spPr/>
      <dgm:t>
        <a:bodyPr/>
        <a:lstStyle/>
        <a:p>
          <a:endParaRPr lang="en-US"/>
        </a:p>
      </dgm:t>
    </dgm:pt>
    <dgm:pt modelId="{E0D0ED5C-8B4E-474E-960F-E8F7801F1781}" type="pres">
      <dgm:prSet presAssocID="{55FD7609-A76B-4D6F-B56F-95BBE5BB1E18}" presName="hierChild6" presStyleCnt="0"/>
      <dgm:spPr/>
    </dgm:pt>
    <dgm:pt modelId="{878B6AAE-7AF1-4A23-B262-3FB1BEB110B7}" type="pres">
      <dgm:prSet presAssocID="{55FD7609-A76B-4D6F-B56F-95BBE5BB1E18}" presName="hierChild7" presStyleCnt="0"/>
      <dgm:spPr/>
    </dgm:pt>
  </dgm:ptLst>
  <dgm:cxnLst>
    <dgm:cxn modelId="{CFCC8890-37CF-4CBF-AC79-365A0D3BB4BF}" type="presOf" srcId="{6DD37361-05D3-4943-B19B-12E5852F0532}" destId="{E60D7AB5-47AF-4706-BBF1-2761BAFE10E8}" srcOrd="0" destOrd="0" presId="urn:microsoft.com/office/officeart/2008/layout/NameandTitleOrganizationalChart"/>
    <dgm:cxn modelId="{B4E299A3-FC72-4D67-A04A-BD3B16B32DF3}" srcId="{F45BFEB6-BF08-4804-9B22-6190888D68CB}" destId="{55FD7609-A76B-4D6F-B56F-95BBE5BB1E18}" srcOrd="5" destOrd="0" parTransId="{14044DB4-730A-4BF7-BC2D-A61B9C9C013E}" sibTransId="{77BEFDE5-D39F-4206-96E2-499874C0198F}"/>
    <dgm:cxn modelId="{38D7C9FC-88CC-4064-A9A5-8621432FBAFB}" type="presOf" srcId="{97F0E77B-AB16-4726-AFF8-E4A1D93F955C}" destId="{903D7E43-331A-45B4-AAFD-7B382F8936A4}" srcOrd="1" destOrd="0" presId="urn:microsoft.com/office/officeart/2008/layout/NameandTitleOrganizationalChart"/>
    <dgm:cxn modelId="{B5B68FEB-A626-4B50-9FA3-4865805AD667}" type="presOf" srcId="{A9F16E68-5864-4C84-8F82-C7BA2A2988DE}" destId="{94725D75-0DFA-456F-B43D-286B9F806967}" srcOrd="0" destOrd="0" presId="urn:microsoft.com/office/officeart/2008/layout/NameandTitleOrganizationalChart"/>
    <dgm:cxn modelId="{6991ED3E-60E7-4131-A9DE-AF17F7DD4C12}" type="presOf" srcId="{3DAF4FE3-FF01-4BFC-963E-20CB08A14C91}" destId="{D8706C96-0089-4599-BFB2-E9E75EAA8246}" srcOrd="0" destOrd="0" presId="urn:microsoft.com/office/officeart/2008/layout/NameandTitleOrganizationalChart"/>
    <dgm:cxn modelId="{3744DED3-383A-4959-8893-48A8F9677B9F}" srcId="{997BD757-21DC-4B19-B2A4-F4E40D11160E}" destId="{A4B1A5A8-2240-4105-BA71-DF1E493A0B14}" srcOrd="1" destOrd="0" parTransId="{814D4861-3FAD-426F-A9AF-9019467F8B10}" sibTransId="{9517DBF3-49D3-4883-A5F2-7F1531DC2C7E}"/>
    <dgm:cxn modelId="{E003E0B3-2571-482B-AE77-F168589F0441}" srcId="{F45BFEB6-BF08-4804-9B22-6190888D68CB}" destId="{997BD757-21DC-4B19-B2A4-F4E40D11160E}" srcOrd="7" destOrd="0" parTransId="{2C0A3676-F0F1-4713-B82B-E0B94A1C7331}" sibTransId="{474747E4-7D1C-495D-BCA9-BF3E4625A5A5}"/>
    <dgm:cxn modelId="{F9F42745-DB53-491D-A509-375195658F49}" type="presOf" srcId="{55FD7609-A76B-4D6F-B56F-95BBE5BB1E18}" destId="{C15DC952-6237-4D1E-9FA5-33D6EC6F044A}" srcOrd="0" destOrd="0" presId="urn:microsoft.com/office/officeart/2008/layout/NameandTitleOrganizationalChart"/>
    <dgm:cxn modelId="{FCCB93F4-7D09-4180-9E0A-F224A68EDBE4}" type="presOf" srcId="{CE49CE7B-062B-45D7-A6F9-A8652684148A}" destId="{92FD470F-7B2F-420F-BC59-F7F94C6D7B69}" srcOrd="0" destOrd="0" presId="urn:microsoft.com/office/officeart/2008/layout/NameandTitleOrganizationalChart"/>
    <dgm:cxn modelId="{6697D8C1-66EB-4D07-AEBD-3223F26C6054}" type="presOf" srcId="{997BD757-21DC-4B19-B2A4-F4E40D11160E}" destId="{EF02C565-01B2-4AAC-AB36-F922ACF6256E}" srcOrd="1" destOrd="0" presId="urn:microsoft.com/office/officeart/2008/layout/NameandTitleOrganizationalChart"/>
    <dgm:cxn modelId="{8D2B9756-148E-437F-804D-0D064FE87765}" type="presOf" srcId="{F7AC9CA2-DF9D-4B91-8A1A-CBAB2F18C92D}" destId="{88D99247-7FC0-4738-85F9-1173465EE624}" srcOrd="0" destOrd="0" presId="urn:microsoft.com/office/officeart/2008/layout/NameandTitleOrganizationalChart"/>
    <dgm:cxn modelId="{CAC97313-FCEC-4C64-8D92-94EB2737A158}" type="presOf" srcId="{C77AD780-7572-4146-99C0-6A3E9753ECAE}" destId="{791742CD-D5D8-4B7E-AB8A-AFACA2F1131B}" srcOrd="0" destOrd="0" presId="urn:microsoft.com/office/officeart/2008/layout/NameandTitleOrganizationalChart"/>
    <dgm:cxn modelId="{72E5A1E7-9403-46B2-A27F-E6A92FC378C6}" srcId="{997BD757-21DC-4B19-B2A4-F4E40D11160E}" destId="{6DD37361-05D3-4943-B19B-12E5852F0532}" srcOrd="0" destOrd="0" parTransId="{3D1B4C5A-EDD9-4F84-AA57-B04F63E74CC7}" sibTransId="{F7E53696-1EB4-409A-B063-391A366DDDD0}"/>
    <dgm:cxn modelId="{B2092370-7383-4D4C-8915-8E40270EE576}" type="presOf" srcId="{E50B4871-C7AC-48BE-AFCE-3EDC897BA8C1}" destId="{E0A46B0C-0FDB-4EBC-9D04-01CE8647A916}" srcOrd="0" destOrd="0" presId="urn:microsoft.com/office/officeart/2008/layout/NameandTitleOrganizationalChart"/>
    <dgm:cxn modelId="{3F007191-6DC8-439B-9E7F-52E92DE61716}" srcId="{D5634B92-4F75-4A90-B7F6-E258681A1730}" destId="{85F3B0F9-9456-44DE-8B0E-914999E89A0F}" srcOrd="0" destOrd="0" parTransId="{0BD991B1-CCC9-41FA-BC54-2428F9CBC576}" sibTransId="{DC278795-C33E-4496-9771-ADF29A037F8F}"/>
    <dgm:cxn modelId="{38A66F26-DDA8-4017-85DD-C5A76EF4FAFF}" srcId="{580D86A2-A3E1-4B1B-B889-82744909730B}" destId="{F45BFEB6-BF08-4804-9B22-6190888D68CB}" srcOrd="0" destOrd="0" parTransId="{AF3CCB2E-DF10-4D92-9EE5-EA679A5A303F}" sibTransId="{041D84A0-5F17-4875-95C8-86BFAA3932B0}"/>
    <dgm:cxn modelId="{AF06A9F6-60D0-4724-9B4A-F573972EA8E7}" type="presOf" srcId="{6DD37361-05D3-4943-B19B-12E5852F0532}" destId="{D51CBE85-479E-407F-B256-7DAD1124EF1F}" srcOrd="1" destOrd="0" presId="urn:microsoft.com/office/officeart/2008/layout/NameandTitleOrganizationalChart"/>
    <dgm:cxn modelId="{BB7CE18A-8D0A-4CBA-A1CC-E0E0AA8F56DA}" type="presOf" srcId="{D5634B92-4F75-4A90-B7F6-E258681A1730}" destId="{719883B4-1290-4A20-AA17-AD259BA6FDE7}" srcOrd="1" destOrd="0" presId="urn:microsoft.com/office/officeart/2008/layout/NameandTitleOrganizationalChart"/>
    <dgm:cxn modelId="{5949236E-1A63-458A-A684-EC915DA58AEA}" type="presOf" srcId="{FD88FDAE-228A-4389-AD63-121138BB36F9}" destId="{57C067AE-2465-4632-9906-477923D80759}" srcOrd="0" destOrd="0" presId="urn:microsoft.com/office/officeart/2008/layout/NameandTitleOrganizationalChart"/>
    <dgm:cxn modelId="{A156CDF4-2FE0-42A0-B96A-4D07BB8098E6}" type="presOf" srcId="{F45BFEB6-BF08-4804-9B22-6190888D68CB}" destId="{10F417C7-178F-4AFC-B362-1E5A8FDCF876}" srcOrd="0" destOrd="0" presId="urn:microsoft.com/office/officeart/2008/layout/NameandTitleOrganizationalChart"/>
    <dgm:cxn modelId="{76327B79-4AC7-43FF-982A-D1AEF325CC23}" type="presOf" srcId="{D5634B92-4F75-4A90-B7F6-E258681A1730}" destId="{B6AE4B1E-DDD9-43E6-8E0B-A9871CD632D2}" srcOrd="0" destOrd="0" presId="urn:microsoft.com/office/officeart/2008/layout/NameandTitleOrganizationalChart"/>
    <dgm:cxn modelId="{0667014C-3411-44B8-B4A6-69212BB5DD40}" type="presOf" srcId="{9517DBF3-49D3-4883-A5F2-7F1531DC2C7E}" destId="{6C5476CC-E219-4E87-9EF2-1DDB60D650D2}" srcOrd="0" destOrd="0" presId="urn:microsoft.com/office/officeart/2008/layout/NameandTitleOrganizationalChart"/>
    <dgm:cxn modelId="{6F389A21-8D88-485B-B1E0-B1A803C0BDD6}" type="presOf" srcId="{0229980A-7459-417F-A573-002460777ED2}" destId="{96F1CB20-215B-46AD-BF39-0750F2DD8ABB}" srcOrd="0" destOrd="0" presId="urn:microsoft.com/office/officeart/2008/layout/NameandTitleOrganizationalChart"/>
    <dgm:cxn modelId="{61C46D57-6D8F-40A9-BBE4-07142B18AFBC}" type="presOf" srcId="{255C5C62-99C8-46F3-B5B0-6213A99CAC8A}" destId="{0C5D5BB2-A5C9-48F0-B861-9EF5F51A9201}" srcOrd="0" destOrd="0" presId="urn:microsoft.com/office/officeart/2008/layout/NameandTitleOrganizationalChart"/>
    <dgm:cxn modelId="{FBA76EDC-D27B-4B8A-95B1-989F86E5CA6A}" type="presOf" srcId="{C4731C20-EA79-4493-B8BA-F820475AE639}" destId="{4756AAA4-CF81-4481-B42C-841EA6D02CFD}" srcOrd="0" destOrd="0" presId="urn:microsoft.com/office/officeart/2008/layout/NameandTitleOrganizationalChart"/>
    <dgm:cxn modelId="{452E7C3E-7076-4109-A88A-04A0A8965FC6}" srcId="{B6F38FE2-9B7B-4640-BFF8-7FF3AA4341B6}" destId="{D5634B92-4F75-4A90-B7F6-E258681A1730}" srcOrd="3" destOrd="0" parTransId="{E50B4871-C7AC-48BE-AFCE-3EDC897BA8C1}" sibTransId="{7A9A2343-50AE-485A-8C35-08553F8C3DB7}"/>
    <dgm:cxn modelId="{78DBFEB4-56E2-4A6B-9D51-407C62429E12}" type="presOf" srcId="{814D4861-3FAD-426F-A9AF-9019467F8B10}" destId="{C97B4FF8-C76D-4A0E-BDF8-6EA3E188A913}" srcOrd="0" destOrd="0" presId="urn:microsoft.com/office/officeart/2008/layout/NameandTitleOrganizationalChart"/>
    <dgm:cxn modelId="{6B41325D-F257-48B2-8745-1DDA5110C94E}" type="presOf" srcId="{55FD7609-A76B-4D6F-B56F-95BBE5BB1E18}" destId="{066D831A-38FB-44B4-AE12-C8F9BE7B63ED}" srcOrd="1" destOrd="0" presId="urn:microsoft.com/office/officeart/2008/layout/NameandTitleOrganizationalChart"/>
    <dgm:cxn modelId="{8DB04FD3-F2D4-4B01-A697-7B90E697E53F}" type="presOf" srcId="{8D0676F3-74A4-4CB6-9EE5-2AAB792E542C}" destId="{C84F5565-D1FE-44C2-9DDA-F35432A21784}" srcOrd="0" destOrd="0" presId="urn:microsoft.com/office/officeart/2008/layout/NameandTitleOrganizationalChart"/>
    <dgm:cxn modelId="{5F115E48-6470-495D-B7D4-0EE7C43CBC55}" srcId="{F45BFEB6-BF08-4804-9B22-6190888D68CB}" destId="{0A49E22C-15D7-4703-ADFA-550A75FE5ACC}" srcOrd="2" destOrd="0" parTransId="{26618889-5D88-48FE-950F-C388B34487DC}" sibTransId="{A9F16E68-5864-4C84-8F82-C7BA2A2988DE}"/>
    <dgm:cxn modelId="{41460BF8-408C-40A3-9A62-457D1206D2D4}" type="presOf" srcId="{C77AD780-7572-4146-99C0-6A3E9753ECAE}" destId="{79AE5E77-D58B-48F9-8388-49F4853DCDF2}" srcOrd="1" destOrd="0" presId="urn:microsoft.com/office/officeart/2008/layout/NameandTitleOrganizationalChart"/>
    <dgm:cxn modelId="{51FB8034-1CA1-44D6-8868-F80D61D4A5EB}" type="presOf" srcId="{4CE51F79-7BAD-462C-850D-1CD4BE5C87C9}" destId="{8ED03020-C7FE-4B4A-88DD-2FEAA06C1BEE}" srcOrd="0" destOrd="0" presId="urn:microsoft.com/office/officeart/2008/layout/NameandTitleOrganizationalChart"/>
    <dgm:cxn modelId="{69B34F30-E604-4266-A54E-E91F1D0EA479}" type="presOf" srcId="{6700A2C0-1645-49AF-949A-63593629E41C}" destId="{DD75A73E-08C0-4614-B84B-FE8DB7254AA0}" srcOrd="1" destOrd="0" presId="urn:microsoft.com/office/officeart/2008/layout/NameandTitleOrganizationalChart"/>
    <dgm:cxn modelId="{04A88CC0-9515-4DA0-A0CC-E05176D35485}" type="presOf" srcId="{77BEFDE5-D39F-4206-96E2-499874C0198F}" destId="{EB6CD9A3-F336-49F4-A420-A093E66604B9}" srcOrd="0" destOrd="0" presId="urn:microsoft.com/office/officeart/2008/layout/NameandTitleOrganizationalChart"/>
    <dgm:cxn modelId="{BA24B993-685E-4E03-98DF-3858D0218B37}" type="presOf" srcId="{76B9E151-3997-4390-B6C4-C670B8FF1417}" destId="{CB3A3920-0F49-42A4-97CC-53A62D482F85}" srcOrd="0" destOrd="0" presId="urn:microsoft.com/office/officeart/2008/layout/NameandTitleOrganizationalChart"/>
    <dgm:cxn modelId="{928F60CC-9C5C-4C00-9FDD-D2F9D6A9F93E}" type="presOf" srcId="{148430CB-F4D1-4B5F-9B06-C1F94F2F50A1}" destId="{DD2CDF4C-1BC9-4F65-9BB1-243EA70960C1}" srcOrd="0" destOrd="0" presId="urn:microsoft.com/office/officeart/2008/layout/NameandTitleOrganizationalChart"/>
    <dgm:cxn modelId="{18117D55-0B57-4CE5-A9B0-BCBF35865EAE}" type="presOf" srcId="{6700A2C0-1645-49AF-949A-63593629E41C}" destId="{3B7F9B86-21E9-4549-B0FC-ECA37A6C94FA}" srcOrd="0" destOrd="0" presId="urn:microsoft.com/office/officeart/2008/layout/NameandTitleOrganizationalChart"/>
    <dgm:cxn modelId="{96A9AC75-D33B-4AF6-9BBF-9E8091780696}" type="presOf" srcId="{041D84A0-5F17-4875-95C8-86BFAA3932B0}" destId="{A58CC427-AA44-4BD2-9493-8ACDE194BEC3}" srcOrd="0" destOrd="0" presId="urn:microsoft.com/office/officeart/2008/layout/NameandTitleOrganizationalChart"/>
    <dgm:cxn modelId="{EE874516-C83E-4CB7-8760-01BF97B86AD4}" type="presOf" srcId="{C4731C20-EA79-4493-B8BA-F820475AE639}" destId="{E6B8D1AD-C7DF-4AB3-B3E4-AB2FE56EAF95}" srcOrd="1" destOrd="0" presId="urn:microsoft.com/office/officeart/2008/layout/NameandTitleOrganizationalChart"/>
    <dgm:cxn modelId="{DEC25DF2-DB27-436B-9E5B-048F3707B550}" srcId="{F45BFEB6-BF08-4804-9B22-6190888D68CB}" destId="{B6F38FE2-9B7B-4640-BFF8-7FF3AA4341B6}" srcOrd="6" destOrd="0" parTransId="{BAEC92AF-D089-4D9B-84AD-C94C348946FA}" sibTransId="{148430CB-F4D1-4B5F-9B06-C1F94F2F50A1}"/>
    <dgm:cxn modelId="{ADDF7122-0B60-4AED-AED4-6C27D68A6A34}" type="presOf" srcId="{3D1B4C5A-EDD9-4F84-AA57-B04F63E74CC7}" destId="{83504703-3F9F-4372-AD85-B7944CA0FA4A}" srcOrd="0" destOrd="0" presId="urn:microsoft.com/office/officeart/2008/layout/NameandTitleOrganizationalChart"/>
    <dgm:cxn modelId="{0A91C354-F53E-4A1C-9650-F6F9BF7739F0}" type="presOf" srcId="{0BD991B1-CCC9-41FA-BC54-2428F9CBC576}" destId="{5ED7FD6B-462A-4ED1-9BEF-28EE953411F2}" srcOrd="0" destOrd="0" presId="urn:microsoft.com/office/officeart/2008/layout/NameandTitleOrganizationalChart"/>
    <dgm:cxn modelId="{B2F7E213-AE25-4518-BED7-D39CE90A433D}" type="presOf" srcId="{6BC2FD66-6055-4D21-B5F3-88A1F0F51867}" destId="{36FD3A1F-6C66-4D10-A247-B1BD9A6425F4}" srcOrd="0" destOrd="0" presId="urn:microsoft.com/office/officeart/2008/layout/NameandTitleOrganizationalChart"/>
    <dgm:cxn modelId="{23740960-2E57-4566-AE0B-450804C1A8C1}" type="presOf" srcId="{7A9A2343-50AE-485A-8C35-08553F8C3DB7}" destId="{6143B734-735A-44E0-ADAB-250917385840}" srcOrd="0" destOrd="0" presId="urn:microsoft.com/office/officeart/2008/layout/NameandTitleOrganizationalChart"/>
    <dgm:cxn modelId="{01219F8A-A698-4AC9-9E28-83E0107265BE}" type="presOf" srcId="{1D5FFE7F-BAB9-491B-95AA-26F4119E5DF2}" destId="{0BF0B6A8-D8F1-487D-B0CC-74E97B7ADADC}" srcOrd="0" destOrd="0" presId="urn:microsoft.com/office/officeart/2008/layout/NameandTitleOrganizationalChart"/>
    <dgm:cxn modelId="{4AEF4960-DAD1-49E1-93B7-34183F99BD00}" srcId="{B6F38FE2-9B7B-4640-BFF8-7FF3AA4341B6}" destId="{FCA4FFEE-C281-49DD-B5C5-9BE13E9587EE}" srcOrd="0" destOrd="0" parTransId="{5D2DFCED-42A3-4619-BB5C-39A3EB3877AC}" sibTransId="{6CD450BD-81C6-4E2C-B9C0-0D6B4A5D3500}"/>
    <dgm:cxn modelId="{D7B4DE67-80C0-468C-B345-ADADDF30495A}" type="presOf" srcId="{4B8FD895-4C6D-49DA-9D57-2194DF4EAD89}" destId="{50D61371-70A0-4153-AA2E-ACF14973F7D1}" srcOrd="0" destOrd="0" presId="urn:microsoft.com/office/officeart/2008/layout/NameandTitleOrganizationalChart"/>
    <dgm:cxn modelId="{4ECA28D0-FCF6-41CF-A5B1-BA12FE58C9C8}" type="presOf" srcId="{DB21181F-A431-4AB4-9C26-DC947D530B5F}" destId="{116B7778-B49E-4B61-BEDC-4977C89D0D2E}" srcOrd="0" destOrd="0" presId="urn:microsoft.com/office/officeart/2008/layout/NameandTitleOrganizationalChart"/>
    <dgm:cxn modelId="{4A584296-FF7F-450A-A9D2-E9936DACFBC9}" type="presOf" srcId="{0A49E22C-15D7-4703-ADFA-550A75FE5ACC}" destId="{39C856A4-5215-4AE9-9426-330C1F8BBFD9}" srcOrd="0" destOrd="0" presId="urn:microsoft.com/office/officeart/2008/layout/NameandTitleOrganizationalChart"/>
    <dgm:cxn modelId="{710DBA59-8EBE-4092-B869-EF389C854D70}" type="presOf" srcId="{5D2DFCED-42A3-4619-BB5C-39A3EB3877AC}" destId="{5B8C7ECA-FFBC-4E45-8A72-7DAC85185071}" srcOrd="0" destOrd="0" presId="urn:microsoft.com/office/officeart/2008/layout/NameandTitleOrganizationalChart"/>
    <dgm:cxn modelId="{6AB52F52-BC15-4AB1-85E6-A857AACCDB77}" type="presOf" srcId="{474747E4-7D1C-495D-BCA9-BF3E4625A5A5}" destId="{71A8494B-FA4E-43DD-8191-74A5F14EA693}" srcOrd="0" destOrd="0" presId="urn:microsoft.com/office/officeart/2008/layout/NameandTitleOrganizationalChart"/>
    <dgm:cxn modelId="{04031D7A-B09C-43FF-A6C5-47513FE900A1}" type="presOf" srcId="{0A49E22C-15D7-4703-ADFA-550A75FE5ACC}" destId="{3DCB1E91-373A-4558-8297-41A25CD38961}" srcOrd="1" destOrd="0" presId="urn:microsoft.com/office/officeart/2008/layout/NameandTitleOrganizationalChart"/>
    <dgm:cxn modelId="{EF589D3A-9FEA-48FA-8BF9-F178D2F47438}" type="presOf" srcId="{31FAEF2E-B16E-4E5A-B9B3-4808FAE010CB}" destId="{2B5E8531-E49E-487B-992A-59C4A56630E5}" srcOrd="0" destOrd="0" presId="urn:microsoft.com/office/officeart/2008/layout/NameandTitleOrganizationalChart"/>
    <dgm:cxn modelId="{F092A7A8-99BC-4101-A08F-9027606C69C5}" type="presOf" srcId="{2C0A3676-F0F1-4713-B82B-E0B94A1C7331}" destId="{E6803D79-F42C-462A-8DD2-ECF34BADFFE8}" srcOrd="0" destOrd="0" presId="urn:microsoft.com/office/officeart/2008/layout/NameandTitleOrganizationalChart"/>
    <dgm:cxn modelId="{1DC1DB84-8AB6-43F4-A46F-1CAD71BECF02}" srcId="{8D0676F3-74A4-4CB6-9EE5-2AAB792E542C}" destId="{6700A2C0-1645-49AF-949A-63593629E41C}" srcOrd="0" destOrd="0" parTransId="{3DAF4FE3-FF01-4BFC-963E-20CB08A14C91}" sibTransId="{4B8FD895-4C6D-49DA-9D57-2194DF4EAD89}"/>
    <dgm:cxn modelId="{1AABEA0F-97FA-44A4-8BC3-CFB3399DB268}" type="presOf" srcId="{6CD450BD-81C6-4E2C-B9C0-0D6B4A5D3500}" destId="{AD26D848-570B-478C-AE7C-CE9AD5983C72}" srcOrd="0" destOrd="0" presId="urn:microsoft.com/office/officeart/2008/layout/NameandTitleOrganizationalChart"/>
    <dgm:cxn modelId="{DC7CEA60-6E25-4F18-9E90-52CDB49BA8B5}" type="presOf" srcId="{8D0676F3-74A4-4CB6-9EE5-2AAB792E542C}" destId="{C7DBACA2-4E5B-4654-B28B-E53B36C3C9BD}" srcOrd="1" destOrd="0" presId="urn:microsoft.com/office/officeart/2008/layout/NameandTitleOrganizationalChart"/>
    <dgm:cxn modelId="{2914FBA8-E345-4CD3-AB8B-F7103F88BDD5}" type="presOf" srcId="{A4B1A5A8-2240-4105-BA71-DF1E493A0B14}" destId="{0BB7081B-F007-49AF-B5E6-6C65EA9999A9}" srcOrd="1" destOrd="0" presId="urn:microsoft.com/office/officeart/2008/layout/NameandTitleOrganizationalChart"/>
    <dgm:cxn modelId="{09625096-C4DB-4622-8045-7AFDA5BDD8AB}" type="presOf" srcId="{DA682ED4-3C4F-4252-A605-C4A09777243F}" destId="{10429B48-8973-4A05-A6BE-05B713C99E34}" srcOrd="0" destOrd="0" presId="urn:microsoft.com/office/officeart/2008/layout/NameandTitleOrganizationalChart"/>
    <dgm:cxn modelId="{5D94AB7B-50B1-43E4-8FBC-91B6099AEDE6}" type="presOf" srcId="{FCA4FFEE-C281-49DD-B5C5-9BE13E9587EE}" destId="{1AD5A969-3402-42D1-B5DD-6A6861471030}" srcOrd="1" destOrd="0" presId="urn:microsoft.com/office/officeart/2008/layout/NameandTitleOrganizationalChart"/>
    <dgm:cxn modelId="{998B9DBA-F9AF-43BD-9B53-5F0A8831CF27}" type="presOf" srcId="{DC278795-C33E-4496-9771-ADF29A037F8F}" destId="{5DFC67AC-CC48-4D72-B25B-725046DD8277}" srcOrd="0" destOrd="0" presId="urn:microsoft.com/office/officeart/2008/layout/NameandTitleOrganizationalChart"/>
    <dgm:cxn modelId="{9A93921C-DB17-4C72-954B-20D86840767D}" type="presOf" srcId="{85F3B0F9-9456-44DE-8B0E-914999E89A0F}" destId="{B66FF5D1-FB2B-43D4-87D1-34D371BF625D}" srcOrd="0" destOrd="0" presId="urn:microsoft.com/office/officeart/2008/layout/NameandTitleOrganizationalChart"/>
    <dgm:cxn modelId="{76663D16-3BF3-45BD-9375-92D8CD95CF3D}" type="presOf" srcId="{B6F38FE2-9B7B-4640-BFF8-7FF3AA4341B6}" destId="{4E48334D-895A-4A09-B169-EFD2238F25FC}" srcOrd="1" destOrd="0" presId="urn:microsoft.com/office/officeart/2008/layout/NameandTitleOrganizationalChart"/>
    <dgm:cxn modelId="{0FFDD888-49AA-4EC5-B63F-EC700984FFFB}" srcId="{F45BFEB6-BF08-4804-9B22-6190888D68CB}" destId="{C4731C20-EA79-4493-B8BA-F820475AE639}" srcOrd="3" destOrd="0" parTransId="{FD88FDAE-228A-4389-AD63-121138BB36F9}" sibTransId="{DB21181F-A431-4AB4-9C26-DC947D530B5F}"/>
    <dgm:cxn modelId="{D6F99E3D-DC5F-4438-8A9D-F8CA8398D244}" type="presOf" srcId="{26618889-5D88-48FE-950F-C388B34487DC}" destId="{3B3702E1-1D95-4109-BD92-2F8F815C284A}" srcOrd="0" destOrd="0" presId="urn:microsoft.com/office/officeart/2008/layout/NameandTitleOrganizationalChart"/>
    <dgm:cxn modelId="{3ECEB4FC-2CF9-4360-9E9D-5D60EC29E8E6}" type="presOf" srcId="{F0566320-2558-4C21-B5AA-0810E1E98600}" destId="{97FB62C9-13FB-4C04-AB5E-C5853918EFA2}" srcOrd="0" destOrd="0" presId="urn:microsoft.com/office/officeart/2008/layout/NameandTitleOrganizationalChart"/>
    <dgm:cxn modelId="{90CD2E56-9F94-4334-8D4F-8BB83F6D5D31}" type="presOf" srcId="{BAEC92AF-D089-4D9B-84AD-C94C348946FA}" destId="{AEB2FE9F-7E8E-4757-AEAC-D12356950382}" srcOrd="0" destOrd="0" presId="urn:microsoft.com/office/officeart/2008/layout/NameandTitleOrganizationalChart"/>
    <dgm:cxn modelId="{333E41F6-8372-48A2-A959-C4FA9DBCCC03}" srcId="{B6F38FE2-9B7B-4640-BFF8-7FF3AA4341B6}" destId="{8D0676F3-74A4-4CB6-9EE5-2AAB792E542C}" srcOrd="2" destOrd="0" parTransId="{F7AC9CA2-DF9D-4B91-8A1A-CBAB2F18C92D}" sibTransId="{0229980A-7459-417F-A573-002460777ED2}"/>
    <dgm:cxn modelId="{166C96CD-8AA7-4F7F-99C3-DA6236EB6A4C}" type="presOf" srcId="{85F3B0F9-9456-44DE-8B0E-914999E89A0F}" destId="{9DC15978-6DD3-4A2E-A13D-466BB17B3517}" srcOrd="1" destOrd="0" presId="urn:microsoft.com/office/officeart/2008/layout/NameandTitleOrganizationalChart"/>
    <dgm:cxn modelId="{FAE7B4C7-3B09-47F3-B26E-D1611463F1C2}" type="presOf" srcId="{FCA4FFEE-C281-49DD-B5C5-9BE13E9587EE}" destId="{93ECB1D1-6BF0-4F31-A366-18FDB14EA3A8}" srcOrd="0" destOrd="0" presId="urn:microsoft.com/office/officeart/2008/layout/NameandTitleOrganizationalChart"/>
    <dgm:cxn modelId="{1193850C-663D-473D-A47E-F0078B8319FA}" srcId="{B6F38FE2-9B7B-4640-BFF8-7FF3AA4341B6}" destId="{255C5C62-99C8-46F3-B5B0-6213A99CAC8A}" srcOrd="1" destOrd="0" parTransId="{6BC2FD66-6055-4D21-B5F3-88A1F0F51867}" sibTransId="{DA682ED4-3C4F-4252-A605-C4A09777243F}"/>
    <dgm:cxn modelId="{3C69343E-7579-4EE5-9563-079B4E41C138}" type="presOf" srcId="{F0566320-2558-4C21-B5AA-0810E1E98600}" destId="{2A760DEC-DA88-40CA-843C-142C04729252}" srcOrd="1" destOrd="0" presId="urn:microsoft.com/office/officeart/2008/layout/NameandTitleOrganizationalChart"/>
    <dgm:cxn modelId="{57B41635-931D-441D-8B8E-E1B754BDCA79}" type="presOf" srcId="{B6F38FE2-9B7B-4640-BFF8-7FF3AA4341B6}" destId="{5ED712FC-58F9-4F21-8A06-76AD1D0F68B1}" srcOrd="0" destOrd="0" presId="urn:microsoft.com/office/officeart/2008/layout/NameandTitleOrganizationalChart"/>
    <dgm:cxn modelId="{95478343-76B2-47FC-90DC-A1E37F3609E0}" type="presOf" srcId="{F45BFEB6-BF08-4804-9B22-6190888D68CB}" destId="{E65CF0EF-0B97-4B4B-A81E-A30E186A6932}" srcOrd="1" destOrd="0" presId="urn:microsoft.com/office/officeart/2008/layout/NameandTitleOrganizationalChart"/>
    <dgm:cxn modelId="{70973B43-BEED-4935-B5BA-425D336341DA}" type="presOf" srcId="{A4B1A5A8-2240-4105-BA71-DF1E493A0B14}" destId="{11C55F3B-89C6-4577-BCB2-D45C9BC357C8}" srcOrd="0" destOrd="0" presId="urn:microsoft.com/office/officeart/2008/layout/NameandTitleOrganizationalChart"/>
    <dgm:cxn modelId="{AFCB55A2-4B87-4D23-A09F-B8B8652802BC}" type="presOf" srcId="{255C5C62-99C8-46F3-B5B0-6213A99CAC8A}" destId="{4290E159-811A-4E9E-AF5D-49AD31F91C50}" srcOrd="1" destOrd="0" presId="urn:microsoft.com/office/officeart/2008/layout/NameandTitleOrganizationalChart"/>
    <dgm:cxn modelId="{E78C4942-B7EA-404E-889F-ADAB1B93353F}" type="presOf" srcId="{997BD757-21DC-4B19-B2A4-F4E40D11160E}" destId="{36DC89DE-D5D0-40F7-9382-E72FCA886E5C}" srcOrd="0" destOrd="0" presId="urn:microsoft.com/office/officeart/2008/layout/NameandTitleOrganizationalChart"/>
    <dgm:cxn modelId="{167C4249-5454-4F93-95CD-5A83B464692D}" srcId="{F45BFEB6-BF08-4804-9B22-6190888D68CB}" destId="{97F0E77B-AB16-4726-AFF8-E4A1D93F955C}" srcOrd="1" destOrd="0" parTransId="{F58AE3C8-9C7A-44B5-97E4-5A1F989F49EA}" sibTransId="{CE49CE7B-062B-45D7-A6F9-A8652684148A}"/>
    <dgm:cxn modelId="{C8DC3314-B62E-403A-A1F2-10457F3382FC}" type="presOf" srcId="{580D86A2-A3E1-4B1B-B889-82744909730B}" destId="{9D0236CB-3F15-4978-BC2E-E91B4B751B79}" srcOrd="0" destOrd="0" presId="urn:microsoft.com/office/officeart/2008/layout/NameandTitleOrganizationalChart"/>
    <dgm:cxn modelId="{51C9D7FB-B914-455D-9911-882FB4F27AAE}" type="presOf" srcId="{F7E53696-1EB4-409A-B063-391A366DDDD0}" destId="{D92AE4BF-DF74-4F81-90BF-5FC426433CFD}" srcOrd="0" destOrd="0" presId="urn:microsoft.com/office/officeart/2008/layout/NameandTitleOrganizationalChart"/>
    <dgm:cxn modelId="{AF06128E-9776-4BD0-9CDD-3786165F5C2A}" type="presOf" srcId="{14044DB4-730A-4BF7-BC2D-A61B9C9C013E}" destId="{25EA22A5-7250-4596-9638-141AF834657E}" srcOrd="0" destOrd="0" presId="urn:microsoft.com/office/officeart/2008/layout/NameandTitleOrganizationalChart"/>
    <dgm:cxn modelId="{484B202E-DFB1-40C5-B40D-1D373ADF5E83}" srcId="{F45BFEB6-BF08-4804-9B22-6190888D68CB}" destId="{F0566320-2558-4C21-B5AA-0810E1E98600}" srcOrd="4" destOrd="0" parTransId="{1D5FFE7F-BAB9-491B-95AA-26F4119E5DF2}" sibTransId="{4CE51F79-7BAD-462C-850D-1CD4BE5C87C9}"/>
    <dgm:cxn modelId="{346FCD2D-3DCE-4FBC-BAB4-91810D9113AE}" type="presOf" srcId="{F58AE3C8-9C7A-44B5-97E4-5A1F989F49EA}" destId="{94228E93-DA7E-47F2-A098-403D974B0848}" srcOrd="0" destOrd="0" presId="urn:microsoft.com/office/officeart/2008/layout/NameandTitleOrganizationalChart"/>
    <dgm:cxn modelId="{EC3555F8-28B7-4CDB-8D6D-6319300BBD32}" srcId="{F45BFEB6-BF08-4804-9B22-6190888D68CB}" destId="{C77AD780-7572-4146-99C0-6A3E9753ECAE}" srcOrd="0" destOrd="0" parTransId="{76B9E151-3997-4390-B6C4-C670B8FF1417}" sibTransId="{31FAEF2E-B16E-4E5A-B9B3-4808FAE010CB}"/>
    <dgm:cxn modelId="{629236B8-B3AA-4706-97F5-525AB3E03A4A}" type="presOf" srcId="{97F0E77B-AB16-4726-AFF8-E4A1D93F955C}" destId="{350DE9A8-95BA-45FD-901E-A1DAC78798A6}" srcOrd="0" destOrd="0" presId="urn:microsoft.com/office/officeart/2008/layout/NameandTitleOrganizationalChart"/>
    <dgm:cxn modelId="{D5126C0F-FA90-4579-A3C4-A1F505EC14C2}" type="presParOf" srcId="{9D0236CB-3F15-4978-BC2E-E91B4B751B79}" destId="{A0C2F04C-B433-4EC5-B51A-05E7D694A8C6}" srcOrd="0" destOrd="0" presId="urn:microsoft.com/office/officeart/2008/layout/NameandTitleOrganizationalChart"/>
    <dgm:cxn modelId="{4A69358E-370F-4631-91D4-F0B9E2DEEC4B}" type="presParOf" srcId="{A0C2F04C-B433-4EC5-B51A-05E7D694A8C6}" destId="{CB3B4110-FDC5-4113-BA71-9658B06A73E7}" srcOrd="0" destOrd="0" presId="urn:microsoft.com/office/officeart/2008/layout/NameandTitleOrganizationalChart"/>
    <dgm:cxn modelId="{BCB35F02-5BA4-4137-B784-DF37D7CD41F4}" type="presParOf" srcId="{CB3B4110-FDC5-4113-BA71-9658B06A73E7}" destId="{10F417C7-178F-4AFC-B362-1E5A8FDCF876}" srcOrd="0" destOrd="0" presId="urn:microsoft.com/office/officeart/2008/layout/NameandTitleOrganizationalChart"/>
    <dgm:cxn modelId="{A4EB1960-2217-4D0E-ADAE-F3CD8A89BA73}" type="presParOf" srcId="{CB3B4110-FDC5-4113-BA71-9658B06A73E7}" destId="{A58CC427-AA44-4BD2-9493-8ACDE194BEC3}" srcOrd="1" destOrd="0" presId="urn:microsoft.com/office/officeart/2008/layout/NameandTitleOrganizationalChart"/>
    <dgm:cxn modelId="{3F614BB0-DE36-4BB5-AE0F-AC85BB82566E}" type="presParOf" srcId="{CB3B4110-FDC5-4113-BA71-9658B06A73E7}" destId="{E65CF0EF-0B97-4B4B-A81E-A30E186A6932}" srcOrd="2" destOrd="0" presId="urn:microsoft.com/office/officeart/2008/layout/NameandTitleOrganizationalChart"/>
    <dgm:cxn modelId="{FE6D95DC-BBCE-4409-8522-3F17EE3E42AE}" type="presParOf" srcId="{A0C2F04C-B433-4EC5-B51A-05E7D694A8C6}" destId="{2FDECA13-309D-4365-8B59-5082CF4B3455}" srcOrd="1" destOrd="0" presId="urn:microsoft.com/office/officeart/2008/layout/NameandTitleOrganizationalChart"/>
    <dgm:cxn modelId="{15122348-03FF-4A70-B4F9-B12A653D8712}" type="presParOf" srcId="{2FDECA13-309D-4365-8B59-5082CF4B3455}" destId="{AEB2FE9F-7E8E-4757-AEAC-D12356950382}" srcOrd="0" destOrd="0" presId="urn:microsoft.com/office/officeart/2008/layout/NameandTitleOrganizationalChart"/>
    <dgm:cxn modelId="{63263406-7DAC-495B-98A2-E4674E502719}" type="presParOf" srcId="{2FDECA13-309D-4365-8B59-5082CF4B3455}" destId="{38440F2C-48BB-40E2-80C3-FA88B89604B7}" srcOrd="1" destOrd="0" presId="urn:microsoft.com/office/officeart/2008/layout/NameandTitleOrganizationalChart"/>
    <dgm:cxn modelId="{5E36076E-2C15-466B-A536-51CE502F22CD}" type="presParOf" srcId="{38440F2C-48BB-40E2-80C3-FA88B89604B7}" destId="{A0D88356-4BDA-4910-9EFC-7B0EB224AF7B}" srcOrd="0" destOrd="0" presId="urn:microsoft.com/office/officeart/2008/layout/NameandTitleOrganizationalChart"/>
    <dgm:cxn modelId="{A5D0A43B-55E3-4AD9-8E32-5F8595C8038A}" type="presParOf" srcId="{A0D88356-4BDA-4910-9EFC-7B0EB224AF7B}" destId="{5ED712FC-58F9-4F21-8A06-76AD1D0F68B1}" srcOrd="0" destOrd="0" presId="urn:microsoft.com/office/officeart/2008/layout/NameandTitleOrganizationalChart"/>
    <dgm:cxn modelId="{E96FAFBC-860A-4A44-A9B6-721A0EA9D66D}" type="presParOf" srcId="{A0D88356-4BDA-4910-9EFC-7B0EB224AF7B}" destId="{DD2CDF4C-1BC9-4F65-9BB1-243EA70960C1}" srcOrd="1" destOrd="0" presId="urn:microsoft.com/office/officeart/2008/layout/NameandTitleOrganizationalChart"/>
    <dgm:cxn modelId="{0918AF18-6C1A-41EC-8070-FDFE665E9F7F}" type="presParOf" srcId="{A0D88356-4BDA-4910-9EFC-7B0EB224AF7B}" destId="{4E48334D-895A-4A09-B169-EFD2238F25FC}" srcOrd="2" destOrd="0" presId="urn:microsoft.com/office/officeart/2008/layout/NameandTitleOrganizationalChart"/>
    <dgm:cxn modelId="{BF75B906-51FB-4E15-BB81-E663F0CCDF76}" type="presParOf" srcId="{38440F2C-48BB-40E2-80C3-FA88B89604B7}" destId="{3949A792-EF45-4206-9352-B43F7171BEBF}" srcOrd="1" destOrd="0" presId="urn:microsoft.com/office/officeart/2008/layout/NameandTitleOrganizationalChart"/>
    <dgm:cxn modelId="{DE1FAE13-7953-46E5-9E69-2854C3AF5075}" type="presParOf" srcId="{3949A792-EF45-4206-9352-B43F7171BEBF}" destId="{5B8C7ECA-FFBC-4E45-8A72-7DAC85185071}" srcOrd="0" destOrd="0" presId="urn:microsoft.com/office/officeart/2008/layout/NameandTitleOrganizationalChart"/>
    <dgm:cxn modelId="{EEE8AAF0-2777-4C4A-8A26-3EF0C65B3921}" type="presParOf" srcId="{3949A792-EF45-4206-9352-B43F7171BEBF}" destId="{68D7C4DA-7B4F-4C0F-8B02-FE780DD5C673}" srcOrd="1" destOrd="0" presId="urn:microsoft.com/office/officeart/2008/layout/NameandTitleOrganizationalChart"/>
    <dgm:cxn modelId="{3EF34E31-EB3E-4A6C-BCBC-99B7AEDAB0DC}" type="presParOf" srcId="{68D7C4DA-7B4F-4C0F-8B02-FE780DD5C673}" destId="{86AA1CCF-5B05-47F2-A50E-55F6AD517B17}" srcOrd="0" destOrd="0" presId="urn:microsoft.com/office/officeart/2008/layout/NameandTitleOrganizationalChart"/>
    <dgm:cxn modelId="{0C553C0C-24E3-4C97-8BD8-0AC525359203}" type="presParOf" srcId="{86AA1CCF-5B05-47F2-A50E-55F6AD517B17}" destId="{93ECB1D1-6BF0-4F31-A366-18FDB14EA3A8}" srcOrd="0" destOrd="0" presId="urn:microsoft.com/office/officeart/2008/layout/NameandTitleOrganizationalChart"/>
    <dgm:cxn modelId="{2FE8B901-5F07-439C-BABD-B1DC34FB880C}" type="presParOf" srcId="{86AA1CCF-5B05-47F2-A50E-55F6AD517B17}" destId="{AD26D848-570B-478C-AE7C-CE9AD5983C72}" srcOrd="1" destOrd="0" presId="urn:microsoft.com/office/officeart/2008/layout/NameandTitleOrganizationalChart"/>
    <dgm:cxn modelId="{36282040-5FD4-4B5D-AEA7-3E2F1735019B}" type="presParOf" srcId="{86AA1CCF-5B05-47F2-A50E-55F6AD517B17}" destId="{1AD5A969-3402-42D1-B5DD-6A6861471030}" srcOrd="2" destOrd="0" presId="urn:microsoft.com/office/officeart/2008/layout/NameandTitleOrganizationalChart"/>
    <dgm:cxn modelId="{2D5274CF-994A-478F-89BD-6F5E2DD52163}" type="presParOf" srcId="{68D7C4DA-7B4F-4C0F-8B02-FE780DD5C673}" destId="{35CC65B0-5141-4E91-AF6F-31DFA52439F3}" srcOrd="1" destOrd="0" presId="urn:microsoft.com/office/officeart/2008/layout/NameandTitleOrganizationalChart"/>
    <dgm:cxn modelId="{C80811E0-B54D-4E43-B0B3-0601D44D35E6}" type="presParOf" srcId="{68D7C4DA-7B4F-4C0F-8B02-FE780DD5C673}" destId="{A5BD9B5A-86DF-45DA-8F4D-151D86F30610}" srcOrd="2" destOrd="0" presId="urn:microsoft.com/office/officeart/2008/layout/NameandTitleOrganizationalChart"/>
    <dgm:cxn modelId="{258D3F3F-3486-4F00-A918-D6345674B48B}" type="presParOf" srcId="{3949A792-EF45-4206-9352-B43F7171BEBF}" destId="{36FD3A1F-6C66-4D10-A247-B1BD9A6425F4}" srcOrd="2" destOrd="0" presId="urn:microsoft.com/office/officeart/2008/layout/NameandTitleOrganizationalChart"/>
    <dgm:cxn modelId="{D6DF4B9F-046D-4421-8A9E-0F6F9980A9C5}" type="presParOf" srcId="{3949A792-EF45-4206-9352-B43F7171BEBF}" destId="{6A168ABE-CAB8-4476-873B-E2789EF9581E}" srcOrd="3" destOrd="0" presId="urn:microsoft.com/office/officeart/2008/layout/NameandTitleOrganizationalChart"/>
    <dgm:cxn modelId="{39D0F21A-5BE5-4B49-A161-90272536B189}" type="presParOf" srcId="{6A168ABE-CAB8-4476-873B-E2789EF9581E}" destId="{B42E7A00-5ECD-40E3-963D-AFFABA129192}" srcOrd="0" destOrd="0" presId="urn:microsoft.com/office/officeart/2008/layout/NameandTitleOrganizationalChart"/>
    <dgm:cxn modelId="{05F68935-70F7-4276-AB0D-73DD7FAA96C7}" type="presParOf" srcId="{B42E7A00-5ECD-40E3-963D-AFFABA129192}" destId="{0C5D5BB2-A5C9-48F0-B861-9EF5F51A9201}" srcOrd="0" destOrd="0" presId="urn:microsoft.com/office/officeart/2008/layout/NameandTitleOrganizationalChart"/>
    <dgm:cxn modelId="{63A472B4-265D-4CD3-8879-0D563CBA729D}" type="presParOf" srcId="{B42E7A00-5ECD-40E3-963D-AFFABA129192}" destId="{10429B48-8973-4A05-A6BE-05B713C99E34}" srcOrd="1" destOrd="0" presId="urn:microsoft.com/office/officeart/2008/layout/NameandTitleOrganizationalChart"/>
    <dgm:cxn modelId="{E0912067-803F-4E3C-8CAE-776F3D385209}" type="presParOf" srcId="{B42E7A00-5ECD-40E3-963D-AFFABA129192}" destId="{4290E159-811A-4E9E-AF5D-49AD31F91C50}" srcOrd="2" destOrd="0" presId="urn:microsoft.com/office/officeart/2008/layout/NameandTitleOrganizationalChart"/>
    <dgm:cxn modelId="{EC6E7297-155A-4B75-B01C-176B615952CC}" type="presParOf" srcId="{6A168ABE-CAB8-4476-873B-E2789EF9581E}" destId="{52DB8578-2F90-46D5-95FA-6E9F1E511688}" srcOrd="1" destOrd="0" presId="urn:microsoft.com/office/officeart/2008/layout/NameandTitleOrganizationalChart"/>
    <dgm:cxn modelId="{E48100F5-D317-4C6D-A2D1-FFCD08718833}" type="presParOf" srcId="{6A168ABE-CAB8-4476-873B-E2789EF9581E}" destId="{E5236EAB-B1D2-45B0-A08A-776A3976B056}" srcOrd="2" destOrd="0" presId="urn:microsoft.com/office/officeart/2008/layout/NameandTitleOrganizationalChart"/>
    <dgm:cxn modelId="{6D0E562E-86D8-4491-BAF1-665B63EE5F13}" type="presParOf" srcId="{3949A792-EF45-4206-9352-B43F7171BEBF}" destId="{88D99247-7FC0-4738-85F9-1173465EE624}" srcOrd="4" destOrd="0" presId="urn:microsoft.com/office/officeart/2008/layout/NameandTitleOrganizationalChart"/>
    <dgm:cxn modelId="{E419CC08-DB77-4853-B2DF-2072EE446636}" type="presParOf" srcId="{3949A792-EF45-4206-9352-B43F7171BEBF}" destId="{2C5B5B93-B6A6-477C-977D-A5C105E4E3C5}" srcOrd="5" destOrd="0" presId="urn:microsoft.com/office/officeart/2008/layout/NameandTitleOrganizationalChart"/>
    <dgm:cxn modelId="{9B97D783-DFC3-4098-82F9-E994C282D620}" type="presParOf" srcId="{2C5B5B93-B6A6-477C-977D-A5C105E4E3C5}" destId="{2D201F73-E169-4949-AB9C-370D5A25F931}" srcOrd="0" destOrd="0" presId="urn:microsoft.com/office/officeart/2008/layout/NameandTitleOrganizationalChart"/>
    <dgm:cxn modelId="{F3E14002-9119-4BCD-B168-4CDFF68F2996}" type="presParOf" srcId="{2D201F73-E169-4949-AB9C-370D5A25F931}" destId="{C84F5565-D1FE-44C2-9DDA-F35432A21784}" srcOrd="0" destOrd="0" presId="urn:microsoft.com/office/officeart/2008/layout/NameandTitleOrganizationalChart"/>
    <dgm:cxn modelId="{5975CBEA-429D-48A5-8190-2112FFE4EB2B}" type="presParOf" srcId="{2D201F73-E169-4949-AB9C-370D5A25F931}" destId="{96F1CB20-215B-46AD-BF39-0750F2DD8ABB}" srcOrd="1" destOrd="0" presId="urn:microsoft.com/office/officeart/2008/layout/NameandTitleOrganizationalChart"/>
    <dgm:cxn modelId="{3C1116A0-E4B3-46FD-A174-FED0ADD596D5}" type="presParOf" srcId="{2D201F73-E169-4949-AB9C-370D5A25F931}" destId="{C7DBACA2-4E5B-4654-B28B-E53B36C3C9BD}" srcOrd="2" destOrd="0" presId="urn:microsoft.com/office/officeart/2008/layout/NameandTitleOrganizationalChart"/>
    <dgm:cxn modelId="{4092954D-296D-4D28-8103-E0387DC9FE20}" type="presParOf" srcId="{2C5B5B93-B6A6-477C-977D-A5C105E4E3C5}" destId="{00FC8346-96B0-4E64-9325-484DB2F5D168}" srcOrd="1" destOrd="0" presId="urn:microsoft.com/office/officeart/2008/layout/NameandTitleOrganizationalChart"/>
    <dgm:cxn modelId="{7E5820EB-1C76-4CEF-BB3B-383C94FE4AF7}" type="presParOf" srcId="{00FC8346-96B0-4E64-9325-484DB2F5D168}" destId="{D8706C96-0089-4599-BFB2-E9E75EAA8246}" srcOrd="0" destOrd="0" presId="urn:microsoft.com/office/officeart/2008/layout/NameandTitleOrganizationalChart"/>
    <dgm:cxn modelId="{B394F922-95BE-466B-96C1-C501ACC1225A}" type="presParOf" srcId="{00FC8346-96B0-4E64-9325-484DB2F5D168}" destId="{74EB6A39-2F0B-4F59-80B1-B763BCB056F8}" srcOrd="1" destOrd="0" presId="urn:microsoft.com/office/officeart/2008/layout/NameandTitleOrganizationalChart"/>
    <dgm:cxn modelId="{47625F82-A831-4881-AFF9-85873AF6C93A}" type="presParOf" srcId="{74EB6A39-2F0B-4F59-80B1-B763BCB056F8}" destId="{85EAD4FA-3425-411A-A646-3312E9E92B02}" srcOrd="0" destOrd="0" presId="urn:microsoft.com/office/officeart/2008/layout/NameandTitleOrganizationalChart"/>
    <dgm:cxn modelId="{49726E22-5DD2-4F19-B112-BBF691ECE824}" type="presParOf" srcId="{85EAD4FA-3425-411A-A646-3312E9E92B02}" destId="{3B7F9B86-21E9-4549-B0FC-ECA37A6C94FA}" srcOrd="0" destOrd="0" presId="urn:microsoft.com/office/officeart/2008/layout/NameandTitleOrganizationalChart"/>
    <dgm:cxn modelId="{54B3DECE-9DAD-414F-9260-544A47B50E58}" type="presParOf" srcId="{85EAD4FA-3425-411A-A646-3312E9E92B02}" destId="{50D61371-70A0-4153-AA2E-ACF14973F7D1}" srcOrd="1" destOrd="0" presId="urn:microsoft.com/office/officeart/2008/layout/NameandTitleOrganizationalChart"/>
    <dgm:cxn modelId="{1CF0ACF1-01E2-4CE8-9AC8-A32A654AF986}" type="presParOf" srcId="{85EAD4FA-3425-411A-A646-3312E9E92B02}" destId="{DD75A73E-08C0-4614-B84B-FE8DB7254AA0}" srcOrd="2" destOrd="0" presId="urn:microsoft.com/office/officeart/2008/layout/NameandTitleOrganizationalChart"/>
    <dgm:cxn modelId="{10CB8800-5612-47ED-B25B-B441321E6DA9}" type="presParOf" srcId="{74EB6A39-2F0B-4F59-80B1-B763BCB056F8}" destId="{4616EBDD-6488-4720-B1A4-255BF4153E36}" srcOrd="1" destOrd="0" presId="urn:microsoft.com/office/officeart/2008/layout/NameandTitleOrganizationalChart"/>
    <dgm:cxn modelId="{41D9C164-FF4D-4B3D-98AE-3035CE4D9629}" type="presParOf" srcId="{74EB6A39-2F0B-4F59-80B1-B763BCB056F8}" destId="{FF6DAA05-6080-480C-86FD-3BA04C90A2D4}" srcOrd="2" destOrd="0" presId="urn:microsoft.com/office/officeart/2008/layout/NameandTitleOrganizationalChart"/>
    <dgm:cxn modelId="{76FC1E1E-F185-497A-9FCF-EBA3ED462959}" type="presParOf" srcId="{2C5B5B93-B6A6-477C-977D-A5C105E4E3C5}" destId="{521B9A9A-EC00-4103-A950-B0E6B14913DC}" srcOrd="2" destOrd="0" presId="urn:microsoft.com/office/officeart/2008/layout/NameandTitleOrganizationalChart"/>
    <dgm:cxn modelId="{C2E0607E-C6B7-4748-A75F-3C24C1B1B17C}" type="presParOf" srcId="{3949A792-EF45-4206-9352-B43F7171BEBF}" destId="{E0A46B0C-0FDB-4EBC-9D04-01CE8647A916}" srcOrd="6" destOrd="0" presId="urn:microsoft.com/office/officeart/2008/layout/NameandTitleOrganizationalChart"/>
    <dgm:cxn modelId="{FA5AD616-0A93-49C6-817C-DA6E274D5D84}" type="presParOf" srcId="{3949A792-EF45-4206-9352-B43F7171BEBF}" destId="{ED93598C-241A-4AB4-9A6A-5DD42C1320AB}" srcOrd="7" destOrd="0" presId="urn:microsoft.com/office/officeart/2008/layout/NameandTitleOrganizationalChart"/>
    <dgm:cxn modelId="{6C508645-54E9-4E17-8260-B7CE15A6745B}" type="presParOf" srcId="{ED93598C-241A-4AB4-9A6A-5DD42C1320AB}" destId="{970A3F2B-BEC4-4CD5-930D-B4E4790392BC}" srcOrd="0" destOrd="0" presId="urn:microsoft.com/office/officeart/2008/layout/NameandTitleOrganizationalChart"/>
    <dgm:cxn modelId="{430FF792-5BB8-4380-B166-E61752F0A1C3}" type="presParOf" srcId="{970A3F2B-BEC4-4CD5-930D-B4E4790392BC}" destId="{B6AE4B1E-DDD9-43E6-8E0B-A9871CD632D2}" srcOrd="0" destOrd="0" presId="urn:microsoft.com/office/officeart/2008/layout/NameandTitleOrganizationalChart"/>
    <dgm:cxn modelId="{C85EE2D2-0B9E-417B-9254-B27B5983BD4E}" type="presParOf" srcId="{970A3F2B-BEC4-4CD5-930D-B4E4790392BC}" destId="{6143B734-735A-44E0-ADAB-250917385840}" srcOrd="1" destOrd="0" presId="urn:microsoft.com/office/officeart/2008/layout/NameandTitleOrganizationalChart"/>
    <dgm:cxn modelId="{43C99E36-1E59-4E30-BAF8-E7CA89639FDA}" type="presParOf" srcId="{970A3F2B-BEC4-4CD5-930D-B4E4790392BC}" destId="{719883B4-1290-4A20-AA17-AD259BA6FDE7}" srcOrd="2" destOrd="0" presId="urn:microsoft.com/office/officeart/2008/layout/NameandTitleOrganizationalChart"/>
    <dgm:cxn modelId="{A46C8871-202A-4D7A-8F24-E83D55E17404}" type="presParOf" srcId="{ED93598C-241A-4AB4-9A6A-5DD42C1320AB}" destId="{E20EFBC8-CB35-4069-8D5F-16C6D454E8AC}" srcOrd="1" destOrd="0" presId="urn:microsoft.com/office/officeart/2008/layout/NameandTitleOrganizationalChart"/>
    <dgm:cxn modelId="{F5CFAF1A-75E4-4809-9155-38EDA5EB8384}" type="presParOf" srcId="{E20EFBC8-CB35-4069-8D5F-16C6D454E8AC}" destId="{5ED7FD6B-462A-4ED1-9BEF-28EE953411F2}" srcOrd="0" destOrd="0" presId="urn:microsoft.com/office/officeart/2008/layout/NameandTitleOrganizationalChart"/>
    <dgm:cxn modelId="{109D918C-A359-4AC2-B326-5CD4CE5085F8}" type="presParOf" srcId="{E20EFBC8-CB35-4069-8D5F-16C6D454E8AC}" destId="{480B7BEE-05EB-4605-ABA9-D0F404BAB453}" srcOrd="1" destOrd="0" presId="urn:microsoft.com/office/officeart/2008/layout/NameandTitleOrganizationalChart"/>
    <dgm:cxn modelId="{1A967A4F-E3FE-42BC-9111-798C7493FAB4}" type="presParOf" srcId="{480B7BEE-05EB-4605-ABA9-D0F404BAB453}" destId="{4F4763D4-22AE-471B-8CA5-7366125199AB}" srcOrd="0" destOrd="0" presId="urn:microsoft.com/office/officeart/2008/layout/NameandTitleOrganizationalChart"/>
    <dgm:cxn modelId="{28745C62-A2BF-4034-9EC4-A42CBAC11840}" type="presParOf" srcId="{4F4763D4-22AE-471B-8CA5-7366125199AB}" destId="{B66FF5D1-FB2B-43D4-87D1-34D371BF625D}" srcOrd="0" destOrd="0" presId="urn:microsoft.com/office/officeart/2008/layout/NameandTitleOrganizationalChart"/>
    <dgm:cxn modelId="{B5E380BD-A1C8-471A-AB14-E72E5A421EC1}" type="presParOf" srcId="{4F4763D4-22AE-471B-8CA5-7366125199AB}" destId="{5DFC67AC-CC48-4D72-B25B-725046DD8277}" srcOrd="1" destOrd="0" presId="urn:microsoft.com/office/officeart/2008/layout/NameandTitleOrganizationalChart"/>
    <dgm:cxn modelId="{87AE1FFE-CED5-4D76-B2EC-8E87C7B82DDD}" type="presParOf" srcId="{4F4763D4-22AE-471B-8CA5-7366125199AB}" destId="{9DC15978-6DD3-4A2E-A13D-466BB17B3517}" srcOrd="2" destOrd="0" presId="urn:microsoft.com/office/officeart/2008/layout/NameandTitleOrganizationalChart"/>
    <dgm:cxn modelId="{4A8DC951-FD72-4297-BE1C-E7BFBF2BBA27}" type="presParOf" srcId="{480B7BEE-05EB-4605-ABA9-D0F404BAB453}" destId="{4445D44D-7104-4DF2-BAFE-5932BEC3FD63}" srcOrd="1" destOrd="0" presId="urn:microsoft.com/office/officeart/2008/layout/NameandTitleOrganizationalChart"/>
    <dgm:cxn modelId="{CF6A6C08-2096-41AF-B0AA-3919F4948DB3}" type="presParOf" srcId="{480B7BEE-05EB-4605-ABA9-D0F404BAB453}" destId="{D75331BD-DF42-4A3D-B292-BF0302B5EBA4}" srcOrd="2" destOrd="0" presId="urn:microsoft.com/office/officeart/2008/layout/NameandTitleOrganizationalChart"/>
    <dgm:cxn modelId="{0F49EAA9-46FE-42CE-BC34-64C4EE8C4CF1}" type="presParOf" srcId="{ED93598C-241A-4AB4-9A6A-5DD42C1320AB}" destId="{706BB38D-6B11-44D7-9006-2E9563662C1D}" srcOrd="2" destOrd="0" presId="urn:microsoft.com/office/officeart/2008/layout/NameandTitleOrganizationalChart"/>
    <dgm:cxn modelId="{59D7BDA8-26F5-4B21-9186-1898E9B1D707}" type="presParOf" srcId="{38440F2C-48BB-40E2-80C3-FA88B89604B7}" destId="{E9C69A61-7B4B-41E8-A4CE-CD572593B1AF}" srcOrd="2" destOrd="0" presId="urn:microsoft.com/office/officeart/2008/layout/NameandTitleOrganizationalChart"/>
    <dgm:cxn modelId="{48C6B4BF-6026-4260-9808-C8B41FE2A395}" type="presParOf" srcId="{2FDECA13-309D-4365-8B59-5082CF4B3455}" destId="{E6803D79-F42C-462A-8DD2-ECF34BADFFE8}" srcOrd="2" destOrd="0" presId="urn:microsoft.com/office/officeart/2008/layout/NameandTitleOrganizationalChart"/>
    <dgm:cxn modelId="{7EF42A75-F8AC-4679-8657-F8A218F58BC4}" type="presParOf" srcId="{2FDECA13-309D-4365-8B59-5082CF4B3455}" destId="{8F86625C-3A2B-4882-9929-AF445CF2D471}" srcOrd="3" destOrd="0" presId="urn:microsoft.com/office/officeart/2008/layout/NameandTitleOrganizationalChart"/>
    <dgm:cxn modelId="{F1C21076-3827-4BF2-B61E-7CA4AD458972}" type="presParOf" srcId="{8F86625C-3A2B-4882-9929-AF445CF2D471}" destId="{A9C82E4D-2A2D-4BA1-9951-8A33B766CF77}" srcOrd="0" destOrd="0" presId="urn:microsoft.com/office/officeart/2008/layout/NameandTitleOrganizationalChart"/>
    <dgm:cxn modelId="{763C7F0F-E851-4D4A-A530-CA3DC4AC3729}" type="presParOf" srcId="{A9C82E4D-2A2D-4BA1-9951-8A33B766CF77}" destId="{36DC89DE-D5D0-40F7-9382-E72FCA886E5C}" srcOrd="0" destOrd="0" presId="urn:microsoft.com/office/officeart/2008/layout/NameandTitleOrganizationalChart"/>
    <dgm:cxn modelId="{C7E34126-DE45-4DE2-A869-E340CA3A13A2}" type="presParOf" srcId="{A9C82E4D-2A2D-4BA1-9951-8A33B766CF77}" destId="{71A8494B-FA4E-43DD-8191-74A5F14EA693}" srcOrd="1" destOrd="0" presId="urn:microsoft.com/office/officeart/2008/layout/NameandTitleOrganizationalChart"/>
    <dgm:cxn modelId="{77A01733-95F4-48BF-9DC4-557C68CC81BF}" type="presParOf" srcId="{A9C82E4D-2A2D-4BA1-9951-8A33B766CF77}" destId="{EF02C565-01B2-4AAC-AB36-F922ACF6256E}" srcOrd="2" destOrd="0" presId="urn:microsoft.com/office/officeart/2008/layout/NameandTitleOrganizationalChart"/>
    <dgm:cxn modelId="{D0161111-7DD1-48F0-99DC-F46A4386676B}" type="presParOf" srcId="{8F86625C-3A2B-4882-9929-AF445CF2D471}" destId="{BC85A773-42C6-43B5-8507-FFC94485DD2C}" srcOrd="1" destOrd="0" presId="urn:microsoft.com/office/officeart/2008/layout/NameandTitleOrganizationalChart"/>
    <dgm:cxn modelId="{87C09D41-5857-4DC3-B30E-FD1D39E6017C}" type="presParOf" srcId="{BC85A773-42C6-43B5-8507-FFC94485DD2C}" destId="{83504703-3F9F-4372-AD85-B7944CA0FA4A}" srcOrd="0" destOrd="0" presId="urn:microsoft.com/office/officeart/2008/layout/NameandTitleOrganizationalChart"/>
    <dgm:cxn modelId="{CA62CA81-E738-4315-BB78-B2BA3D0D0211}" type="presParOf" srcId="{BC85A773-42C6-43B5-8507-FFC94485DD2C}" destId="{312453A7-9EF6-488F-8821-9E058BE90FB8}" srcOrd="1" destOrd="0" presId="urn:microsoft.com/office/officeart/2008/layout/NameandTitleOrganizationalChart"/>
    <dgm:cxn modelId="{2A5D91CF-BDAB-453B-90A4-BDF2D92B3167}" type="presParOf" srcId="{312453A7-9EF6-488F-8821-9E058BE90FB8}" destId="{D0E05048-6898-44BA-8EAD-79790DD57445}" srcOrd="0" destOrd="0" presId="urn:microsoft.com/office/officeart/2008/layout/NameandTitleOrganizationalChart"/>
    <dgm:cxn modelId="{8835A24F-9D66-47F4-8106-17EE2DA4CF77}" type="presParOf" srcId="{D0E05048-6898-44BA-8EAD-79790DD57445}" destId="{E60D7AB5-47AF-4706-BBF1-2761BAFE10E8}" srcOrd="0" destOrd="0" presId="urn:microsoft.com/office/officeart/2008/layout/NameandTitleOrganizationalChart"/>
    <dgm:cxn modelId="{B1B664A1-8D97-4596-A4BC-DF1287E60FBD}" type="presParOf" srcId="{D0E05048-6898-44BA-8EAD-79790DD57445}" destId="{D92AE4BF-DF74-4F81-90BF-5FC426433CFD}" srcOrd="1" destOrd="0" presId="urn:microsoft.com/office/officeart/2008/layout/NameandTitleOrganizationalChart"/>
    <dgm:cxn modelId="{56FC4BDF-35E3-486B-9317-26B6A06A20C1}" type="presParOf" srcId="{D0E05048-6898-44BA-8EAD-79790DD57445}" destId="{D51CBE85-479E-407F-B256-7DAD1124EF1F}" srcOrd="2" destOrd="0" presId="urn:microsoft.com/office/officeart/2008/layout/NameandTitleOrganizationalChart"/>
    <dgm:cxn modelId="{91CF2704-109D-41CB-B0A3-F20289B3F4C0}" type="presParOf" srcId="{312453A7-9EF6-488F-8821-9E058BE90FB8}" destId="{6FD490A7-3A85-4F19-8A4A-5847D4501256}" srcOrd="1" destOrd="0" presId="urn:microsoft.com/office/officeart/2008/layout/NameandTitleOrganizationalChart"/>
    <dgm:cxn modelId="{EBB0BB17-38F5-4308-A53A-48CD493319E3}" type="presParOf" srcId="{312453A7-9EF6-488F-8821-9E058BE90FB8}" destId="{A5BE114A-342A-4B3A-AA12-5302520C5C5D}" srcOrd="2" destOrd="0" presId="urn:microsoft.com/office/officeart/2008/layout/NameandTitleOrganizationalChart"/>
    <dgm:cxn modelId="{10FC15C1-08B9-4D3B-A241-BDE72C8C631B}" type="presParOf" srcId="{BC85A773-42C6-43B5-8507-FFC94485DD2C}" destId="{C97B4FF8-C76D-4A0E-BDF8-6EA3E188A913}" srcOrd="2" destOrd="0" presId="urn:microsoft.com/office/officeart/2008/layout/NameandTitleOrganizationalChart"/>
    <dgm:cxn modelId="{BA920EC7-B22C-453E-8FCC-042F1B4E95B2}" type="presParOf" srcId="{BC85A773-42C6-43B5-8507-FFC94485DD2C}" destId="{B31D12C5-8581-4CB9-8D8F-92F7419455CD}" srcOrd="3" destOrd="0" presId="urn:microsoft.com/office/officeart/2008/layout/NameandTitleOrganizationalChart"/>
    <dgm:cxn modelId="{D2661E94-DF2A-4216-A8BA-717F306B4EE5}" type="presParOf" srcId="{B31D12C5-8581-4CB9-8D8F-92F7419455CD}" destId="{F9F0BDAE-DBD2-4483-ABA8-B9C2D8FE9E06}" srcOrd="0" destOrd="0" presId="urn:microsoft.com/office/officeart/2008/layout/NameandTitleOrganizationalChart"/>
    <dgm:cxn modelId="{BC75B7D3-9F71-400B-A452-AC26601DB508}" type="presParOf" srcId="{F9F0BDAE-DBD2-4483-ABA8-B9C2D8FE9E06}" destId="{11C55F3B-89C6-4577-BCB2-D45C9BC357C8}" srcOrd="0" destOrd="0" presId="urn:microsoft.com/office/officeart/2008/layout/NameandTitleOrganizationalChart"/>
    <dgm:cxn modelId="{1B17A2EF-E021-45A0-83D8-6FD71565E20A}" type="presParOf" srcId="{F9F0BDAE-DBD2-4483-ABA8-B9C2D8FE9E06}" destId="{6C5476CC-E219-4E87-9EF2-1DDB60D650D2}" srcOrd="1" destOrd="0" presId="urn:microsoft.com/office/officeart/2008/layout/NameandTitleOrganizationalChart"/>
    <dgm:cxn modelId="{009FB5D0-6132-4AD3-AD62-07C9FB954ACD}" type="presParOf" srcId="{F9F0BDAE-DBD2-4483-ABA8-B9C2D8FE9E06}" destId="{0BB7081B-F007-49AF-B5E6-6C65EA9999A9}" srcOrd="2" destOrd="0" presId="urn:microsoft.com/office/officeart/2008/layout/NameandTitleOrganizationalChart"/>
    <dgm:cxn modelId="{91F5A7DE-5F15-4B5C-B532-5E911D4BADC6}" type="presParOf" srcId="{B31D12C5-8581-4CB9-8D8F-92F7419455CD}" destId="{1EC43E86-E7A5-47C1-A3A9-6CADE1E5F1FD}" srcOrd="1" destOrd="0" presId="urn:microsoft.com/office/officeart/2008/layout/NameandTitleOrganizationalChart"/>
    <dgm:cxn modelId="{54807178-2CB1-4EA5-9DFD-D965438B4046}" type="presParOf" srcId="{B31D12C5-8581-4CB9-8D8F-92F7419455CD}" destId="{1ECE2C34-A97A-4259-82F0-9284B79F5F89}" srcOrd="2" destOrd="0" presId="urn:microsoft.com/office/officeart/2008/layout/NameandTitleOrganizationalChart"/>
    <dgm:cxn modelId="{78EE8FA5-138A-4AE2-B90E-09E1FF1517A8}" type="presParOf" srcId="{8F86625C-3A2B-4882-9929-AF445CF2D471}" destId="{CDFDD99A-8DAD-41C2-9F37-194B458B4043}" srcOrd="2" destOrd="0" presId="urn:microsoft.com/office/officeart/2008/layout/NameandTitleOrganizationalChart"/>
    <dgm:cxn modelId="{85EF9ED1-DFB4-41F4-BDC8-F3FCB922AD6D}" type="presParOf" srcId="{A0C2F04C-B433-4EC5-B51A-05E7D694A8C6}" destId="{D9BB10AA-6E68-4D96-96E6-F430EF20D4A1}" srcOrd="2" destOrd="0" presId="urn:microsoft.com/office/officeart/2008/layout/NameandTitleOrganizationalChart"/>
    <dgm:cxn modelId="{984880FD-7281-4C98-9699-8805A156A323}" type="presParOf" srcId="{D9BB10AA-6E68-4D96-96E6-F430EF20D4A1}" destId="{CB3A3920-0F49-42A4-97CC-53A62D482F85}" srcOrd="0" destOrd="0" presId="urn:microsoft.com/office/officeart/2008/layout/NameandTitleOrganizationalChart"/>
    <dgm:cxn modelId="{D7C5C77F-623A-4556-929F-B52A7F40E88A}" type="presParOf" srcId="{D9BB10AA-6E68-4D96-96E6-F430EF20D4A1}" destId="{F96BDFDA-A1D0-4D77-AE3F-3701419C57CA}" srcOrd="1" destOrd="0" presId="urn:microsoft.com/office/officeart/2008/layout/NameandTitleOrganizationalChart"/>
    <dgm:cxn modelId="{02603640-2B02-41DD-B0C4-E21DDCA0DB5D}" type="presParOf" srcId="{F96BDFDA-A1D0-4D77-AE3F-3701419C57CA}" destId="{7EC1FC5B-A348-47B1-8A66-9131D1FE1044}" srcOrd="0" destOrd="0" presId="urn:microsoft.com/office/officeart/2008/layout/NameandTitleOrganizationalChart"/>
    <dgm:cxn modelId="{029C7B1B-9846-4F9B-A6EB-BC9A30E1A2E1}" type="presParOf" srcId="{7EC1FC5B-A348-47B1-8A66-9131D1FE1044}" destId="{791742CD-D5D8-4B7E-AB8A-AFACA2F1131B}" srcOrd="0" destOrd="0" presId="urn:microsoft.com/office/officeart/2008/layout/NameandTitleOrganizationalChart"/>
    <dgm:cxn modelId="{1FAF3F7B-8FBA-47EE-A29F-2247279DE6A4}" type="presParOf" srcId="{7EC1FC5B-A348-47B1-8A66-9131D1FE1044}" destId="{2B5E8531-E49E-487B-992A-59C4A56630E5}" srcOrd="1" destOrd="0" presId="urn:microsoft.com/office/officeart/2008/layout/NameandTitleOrganizationalChart"/>
    <dgm:cxn modelId="{422BCC81-43F6-4458-A3E1-F00120F293F4}" type="presParOf" srcId="{7EC1FC5B-A348-47B1-8A66-9131D1FE1044}" destId="{79AE5E77-D58B-48F9-8388-49F4853DCDF2}" srcOrd="2" destOrd="0" presId="urn:microsoft.com/office/officeart/2008/layout/NameandTitleOrganizationalChart"/>
    <dgm:cxn modelId="{F7333C4C-85D6-4F22-9F1D-9CC20F1FF011}" type="presParOf" srcId="{F96BDFDA-A1D0-4D77-AE3F-3701419C57CA}" destId="{45765DFC-0A93-4443-A140-FB29B38E03C1}" srcOrd="1" destOrd="0" presId="urn:microsoft.com/office/officeart/2008/layout/NameandTitleOrganizationalChart"/>
    <dgm:cxn modelId="{4ACC2E10-FF68-473F-9FA0-15F4AC0C9570}" type="presParOf" srcId="{F96BDFDA-A1D0-4D77-AE3F-3701419C57CA}" destId="{48433ED9-6051-4F78-9B0C-D09BC0D642C7}" srcOrd="2" destOrd="0" presId="urn:microsoft.com/office/officeart/2008/layout/NameandTitleOrganizationalChart"/>
    <dgm:cxn modelId="{2B2703BA-3AF8-4635-BB95-8E95738B7045}" type="presParOf" srcId="{D9BB10AA-6E68-4D96-96E6-F430EF20D4A1}" destId="{94228E93-DA7E-47F2-A098-403D974B0848}" srcOrd="2" destOrd="0" presId="urn:microsoft.com/office/officeart/2008/layout/NameandTitleOrganizationalChart"/>
    <dgm:cxn modelId="{0C284824-0E4D-490B-9E75-78FCC707B64A}" type="presParOf" srcId="{D9BB10AA-6E68-4D96-96E6-F430EF20D4A1}" destId="{52D3F486-CEA4-4986-B9F3-D50013649A10}" srcOrd="3" destOrd="0" presId="urn:microsoft.com/office/officeart/2008/layout/NameandTitleOrganizationalChart"/>
    <dgm:cxn modelId="{6B4C4274-C7ED-4315-830B-5F196E29E358}" type="presParOf" srcId="{52D3F486-CEA4-4986-B9F3-D50013649A10}" destId="{C9A84EC2-05FD-4103-8E19-011A5AF7E7B2}" srcOrd="0" destOrd="0" presId="urn:microsoft.com/office/officeart/2008/layout/NameandTitleOrganizationalChart"/>
    <dgm:cxn modelId="{18E6960D-94DB-4394-A620-846564FA944B}" type="presParOf" srcId="{C9A84EC2-05FD-4103-8E19-011A5AF7E7B2}" destId="{350DE9A8-95BA-45FD-901E-A1DAC78798A6}" srcOrd="0" destOrd="0" presId="urn:microsoft.com/office/officeart/2008/layout/NameandTitleOrganizationalChart"/>
    <dgm:cxn modelId="{137CF5B1-5F2A-427A-8679-A419E5BF79BE}" type="presParOf" srcId="{C9A84EC2-05FD-4103-8E19-011A5AF7E7B2}" destId="{92FD470F-7B2F-420F-BC59-F7F94C6D7B69}" srcOrd="1" destOrd="0" presId="urn:microsoft.com/office/officeart/2008/layout/NameandTitleOrganizationalChart"/>
    <dgm:cxn modelId="{6B5DA65B-91AE-4F30-854C-A951B3D98F0D}" type="presParOf" srcId="{C9A84EC2-05FD-4103-8E19-011A5AF7E7B2}" destId="{903D7E43-331A-45B4-AAFD-7B382F8936A4}" srcOrd="2" destOrd="0" presId="urn:microsoft.com/office/officeart/2008/layout/NameandTitleOrganizationalChart"/>
    <dgm:cxn modelId="{CE8C7052-2214-4848-B24E-3F4EDB91D1D2}" type="presParOf" srcId="{52D3F486-CEA4-4986-B9F3-D50013649A10}" destId="{1A79108D-3B1B-47C5-BDE5-24C6BF9AFF32}" srcOrd="1" destOrd="0" presId="urn:microsoft.com/office/officeart/2008/layout/NameandTitleOrganizationalChart"/>
    <dgm:cxn modelId="{1BB91BA1-4104-47B2-94A6-73B49760F31A}" type="presParOf" srcId="{52D3F486-CEA4-4986-B9F3-D50013649A10}" destId="{E721A7DF-D1EE-433B-94E3-902E99FBD8E2}" srcOrd="2" destOrd="0" presId="urn:microsoft.com/office/officeart/2008/layout/NameandTitleOrganizationalChart"/>
    <dgm:cxn modelId="{1D96B24B-8E62-43E3-B49E-13E2BF276240}" type="presParOf" srcId="{D9BB10AA-6E68-4D96-96E6-F430EF20D4A1}" destId="{3B3702E1-1D95-4109-BD92-2F8F815C284A}" srcOrd="4" destOrd="0" presId="urn:microsoft.com/office/officeart/2008/layout/NameandTitleOrganizationalChart"/>
    <dgm:cxn modelId="{54C53260-E951-470F-969B-F981F311105D}" type="presParOf" srcId="{D9BB10AA-6E68-4D96-96E6-F430EF20D4A1}" destId="{D56F0FAA-F41D-4C61-877A-16EA981106AD}" srcOrd="5" destOrd="0" presId="urn:microsoft.com/office/officeart/2008/layout/NameandTitleOrganizationalChart"/>
    <dgm:cxn modelId="{9A3BBBFA-B113-4FBF-88C8-73952D58ED0E}" type="presParOf" srcId="{D56F0FAA-F41D-4C61-877A-16EA981106AD}" destId="{A080C846-7167-4EE5-B27E-F851B5854860}" srcOrd="0" destOrd="0" presId="urn:microsoft.com/office/officeart/2008/layout/NameandTitleOrganizationalChart"/>
    <dgm:cxn modelId="{3116A48D-7AC7-4B01-8B0F-67743C28F2D2}" type="presParOf" srcId="{A080C846-7167-4EE5-B27E-F851B5854860}" destId="{39C856A4-5215-4AE9-9426-330C1F8BBFD9}" srcOrd="0" destOrd="0" presId="urn:microsoft.com/office/officeart/2008/layout/NameandTitleOrganizationalChart"/>
    <dgm:cxn modelId="{80199C13-2329-4F8E-BD42-5DDE4C5733F6}" type="presParOf" srcId="{A080C846-7167-4EE5-B27E-F851B5854860}" destId="{94725D75-0DFA-456F-B43D-286B9F806967}" srcOrd="1" destOrd="0" presId="urn:microsoft.com/office/officeart/2008/layout/NameandTitleOrganizationalChart"/>
    <dgm:cxn modelId="{02ACEC30-1F40-465F-BDF5-729064A1E5E1}" type="presParOf" srcId="{A080C846-7167-4EE5-B27E-F851B5854860}" destId="{3DCB1E91-373A-4558-8297-41A25CD38961}" srcOrd="2" destOrd="0" presId="urn:microsoft.com/office/officeart/2008/layout/NameandTitleOrganizationalChart"/>
    <dgm:cxn modelId="{C3D272A3-0665-434F-AC38-3571340E44EC}" type="presParOf" srcId="{D56F0FAA-F41D-4C61-877A-16EA981106AD}" destId="{6F0769FC-4F4D-4813-94B0-25E73BD8130E}" srcOrd="1" destOrd="0" presId="urn:microsoft.com/office/officeart/2008/layout/NameandTitleOrganizationalChart"/>
    <dgm:cxn modelId="{6F7F97F9-280C-40F3-9336-6445B92AB832}" type="presParOf" srcId="{D56F0FAA-F41D-4C61-877A-16EA981106AD}" destId="{F37B9C7B-B612-44B7-93B7-16B00D4C2E39}" srcOrd="2" destOrd="0" presId="urn:microsoft.com/office/officeart/2008/layout/NameandTitleOrganizationalChart"/>
    <dgm:cxn modelId="{06407F4F-EF94-4AB7-BC56-C2DAB28D417C}" type="presParOf" srcId="{D9BB10AA-6E68-4D96-96E6-F430EF20D4A1}" destId="{57C067AE-2465-4632-9906-477923D80759}" srcOrd="6" destOrd="0" presId="urn:microsoft.com/office/officeart/2008/layout/NameandTitleOrganizationalChart"/>
    <dgm:cxn modelId="{6DC007F5-DE84-4A6A-B18B-907A5E198B5D}" type="presParOf" srcId="{D9BB10AA-6E68-4D96-96E6-F430EF20D4A1}" destId="{32061C5F-818C-4302-BEAD-ECC54FDBA4B9}" srcOrd="7" destOrd="0" presId="urn:microsoft.com/office/officeart/2008/layout/NameandTitleOrganizationalChart"/>
    <dgm:cxn modelId="{5A2D19C1-AC2F-483B-BAD8-DF1A92F981A4}" type="presParOf" srcId="{32061C5F-818C-4302-BEAD-ECC54FDBA4B9}" destId="{A0F0C8DE-7FB0-40D1-9A45-6F7A4C0327F8}" srcOrd="0" destOrd="0" presId="urn:microsoft.com/office/officeart/2008/layout/NameandTitleOrganizationalChart"/>
    <dgm:cxn modelId="{771F11FF-8563-4164-B6C1-3CC62C56B613}" type="presParOf" srcId="{A0F0C8DE-7FB0-40D1-9A45-6F7A4C0327F8}" destId="{4756AAA4-CF81-4481-B42C-841EA6D02CFD}" srcOrd="0" destOrd="0" presId="urn:microsoft.com/office/officeart/2008/layout/NameandTitleOrganizationalChart"/>
    <dgm:cxn modelId="{26573FBB-5978-4D16-8CFC-BE7DD6FACCAE}" type="presParOf" srcId="{A0F0C8DE-7FB0-40D1-9A45-6F7A4C0327F8}" destId="{116B7778-B49E-4B61-BEDC-4977C89D0D2E}" srcOrd="1" destOrd="0" presId="urn:microsoft.com/office/officeart/2008/layout/NameandTitleOrganizationalChart"/>
    <dgm:cxn modelId="{88244B7C-92DA-4426-B138-DB0C2DB5A0D0}" type="presParOf" srcId="{A0F0C8DE-7FB0-40D1-9A45-6F7A4C0327F8}" destId="{E6B8D1AD-C7DF-4AB3-B3E4-AB2FE56EAF95}" srcOrd="2" destOrd="0" presId="urn:microsoft.com/office/officeart/2008/layout/NameandTitleOrganizationalChart"/>
    <dgm:cxn modelId="{28BB8F11-94B2-45EC-A966-7224ABDA5EB4}" type="presParOf" srcId="{32061C5F-818C-4302-BEAD-ECC54FDBA4B9}" destId="{D9A7B485-E7AE-4FBD-AD23-325B98DE1796}" srcOrd="1" destOrd="0" presId="urn:microsoft.com/office/officeart/2008/layout/NameandTitleOrganizationalChart"/>
    <dgm:cxn modelId="{BE0688C6-9DAB-4D8B-8136-A59344927E83}" type="presParOf" srcId="{32061C5F-818C-4302-BEAD-ECC54FDBA4B9}" destId="{A28BF1D0-81ED-48A1-B745-E02AFFDA7ED4}" srcOrd="2" destOrd="0" presId="urn:microsoft.com/office/officeart/2008/layout/NameandTitleOrganizationalChart"/>
    <dgm:cxn modelId="{C8749649-2DC6-4FBC-8580-B7637E2B44C3}" type="presParOf" srcId="{D9BB10AA-6E68-4D96-96E6-F430EF20D4A1}" destId="{0BF0B6A8-D8F1-487D-B0CC-74E97B7ADADC}" srcOrd="8" destOrd="0" presId="urn:microsoft.com/office/officeart/2008/layout/NameandTitleOrganizationalChart"/>
    <dgm:cxn modelId="{31EBE015-0C09-49DD-9C71-C3983700BFCF}" type="presParOf" srcId="{D9BB10AA-6E68-4D96-96E6-F430EF20D4A1}" destId="{4BA7D419-9B5C-4926-8BAE-E83900ED6288}" srcOrd="9" destOrd="0" presId="urn:microsoft.com/office/officeart/2008/layout/NameandTitleOrganizationalChart"/>
    <dgm:cxn modelId="{00016C8D-6E80-4D2E-9A5D-836CEB6BBF24}" type="presParOf" srcId="{4BA7D419-9B5C-4926-8BAE-E83900ED6288}" destId="{863BDA35-44CC-4DD4-88EF-C8A3FFB7056E}" srcOrd="0" destOrd="0" presId="urn:microsoft.com/office/officeart/2008/layout/NameandTitleOrganizationalChart"/>
    <dgm:cxn modelId="{B80EC486-2A74-4B91-8048-8488E4115A4E}" type="presParOf" srcId="{863BDA35-44CC-4DD4-88EF-C8A3FFB7056E}" destId="{97FB62C9-13FB-4C04-AB5E-C5853918EFA2}" srcOrd="0" destOrd="0" presId="urn:microsoft.com/office/officeart/2008/layout/NameandTitleOrganizationalChart"/>
    <dgm:cxn modelId="{4B4BA300-93E4-4A88-BCC8-32B6B6C086AF}" type="presParOf" srcId="{863BDA35-44CC-4DD4-88EF-C8A3FFB7056E}" destId="{8ED03020-C7FE-4B4A-88DD-2FEAA06C1BEE}" srcOrd="1" destOrd="0" presId="urn:microsoft.com/office/officeart/2008/layout/NameandTitleOrganizationalChart"/>
    <dgm:cxn modelId="{EC68EFDD-DDD2-4197-83CB-D4A0EFC1EB2E}" type="presParOf" srcId="{863BDA35-44CC-4DD4-88EF-C8A3FFB7056E}" destId="{2A760DEC-DA88-40CA-843C-142C04729252}" srcOrd="2" destOrd="0" presId="urn:microsoft.com/office/officeart/2008/layout/NameandTitleOrganizationalChart"/>
    <dgm:cxn modelId="{8EC9360A-207C-450F-AA98-63B1EE194558}" type="presParOf" srcId="{4BA7D419-9B5C-4926-8BAE-E83900ED6288}" destId="{F60619D7-FC9B-4BDC-A48E-1EA36D36BC8E}" srcOrd="1" destOrd="0" presId="urn:microsoft.com/office/officeart/2008/layout/NameandTitleOrganizationalChart"/>
    <dgm:cxn modelId="{2908C3A5-F84A-4860-8383-7D53F0EADBFF}" type="presParOf" srcId="{4BA7D419-9B5C-4926-8BAE-E83900ED6288}" destId="{758A5AE4-C934-4AE8-9384-B3D1FFFA9332}" srcOrd="2" destOrd="0" presId="urn:microsoft.com/office/officeart/2008/layout/NameandTitleOrganizationalChart"/>
    <dgm:cxn modelId="{9A72C8A0-3C35-40A9-85B2-9420EDFD2972}" type="presParOf" srcId="{D9BB10AA-6E68-4D96-96E6-F430EF20D4A1}" destId="{25EA22A5-7250-4596-9638-141AF834657E}" srcOrd="10" destOrd="0" presId="urn:microsoft.com/office/officeart/2008/layout/NameandTitleOrganizationalChart"/>
    <dgm:cxn modelId="{95C05908-F7B1-4502-A0CB-262CB403F9E7}" type="presParOf" srcId="{D9BB10AA-6E68-4D96-96E6-F430EF20D4A1}" destId="{308FA1B3-1D99-485B-87D1-9FE07D3D7406}" srcOrd="11" destOrd="0" presId="urn:microsoft.com/office/officeart/2008/layout/NameandTitleOrganizationalChart"/>
    <dgm:cxn modelId="{25BB5D05-3217-449B-9312-523C90810C1D}" type="presParOf" srcId="{308FA1B3-1D99-485B-87D1-9FE07D3D7406}" destId="{60CB8E5E-E038-4F98-AF15-413E288E97A7}" srcOrd="0" destOrd="0" presId="urn:microsoft.com/office/officeart/2008/layout/NameandTitleOrganizationalChart"/>
    <dgm:cxn modelId="{380607F1-0FFF-4461-8415-4D8C41C77A05}" type="presParOf" srcId="{60CB8E5E-E038-4F98-AF15-413E288E97A7}" destId="{C15DC952-6237-4D1E-9FA5-33D6EC6F044A}" srcOrd="0" destOrd="0" presId="urn:microsoft.com/office/officeart/2008/layout/NameandTitleOrganizationalChart"/>
    <dgm:cxn modelId="{FCCE1740-ECCC-44CD-9828-BA1C89027DFB}" type="presParOf" srcId="{60CB8E5E-E038-4F98-AF15-413E288E97A7}" destId="{EB6CD9A3-F336-49F4-A420-A093E66604B9}" srcOrd="1" destOrd="0" presId="urn:microsoft.com/office/officeart/2008/layout/NameandTitleOrganizationalChart"/>
    <dgm:cxn modelId="{56EC439C-AA68-4A07-824F-9E0D11E2155B}" type="presParOf" srcId="{60CB8E5E-E038-4F98-AF15-413E288E97A7}" destId="{066D831A-38FB-44B4-AE12-C8F9BE7B63ED}" srcOrd="2" destOrd="0" presId="urn:microsoft.com/office/officeart/2008/layout/NameandTitleOrganizationalChart"/>
    <dgm:cxn modelId="{92B6AA81-F2A3-4B81-8424-747A1A2A91FF}" type="presParOf" srcId="{308FA1B3-1D99-485B-87D1-9FE07D3D7406}" destId="{E0D0ED5C-8B4E-474E-960F-E8F7801F1781}" srcOrd="1" destOrd="0" presId="urn:microsoft.com/office/officeart/2008/layout/NameandTitleOrganizationalChart"/>
    <dgm:cxn modelId="{44D12B0D-4269-4283-9CA3-AE8FAF35C659}" type="presParOf" srcId="{308FA1B3-1D99-485B-87D1-9FE07D3D7406}" destId="{878B6AAE-7AF1-4A23-B262-3FB1BEB110B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E2861B3-87CF-4FB0-8FA9-8903730C165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C7F1EB-4EC2-4D4D-ADDD-C0797BA09F90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B089CA7E-4895-4678-98DC-DDFE4DC336EC}" type="parTrans" cxnId="{5533FDBF-A5F4-4C2E-978D-2FEE3BD9F1AF}">
      <dgm:prSet/>
      <dgm:spPr/>
      <dgm:t>
        <a:bodyPr/>
        <a:lstStyle/>
        <a:p>
          <a:endParaRPr lang="en-US"/>
        </a:p>
      </dgm:t>
    </dgm:pt>
    <dgm:pt modelId="{B16EC435-2458-48A3-979B-569470E69CB3}" type="sibTrans" cxnId="{5533FDBF-A5F4-4C2E-978D-2FEE3BD9F1AF}">
      <dgm:prSet/>
      <dgm:spPr/>
      <dgm:t>
        <a:bodyPr/>
        <a:lstStyle/>
        <a:p>
          <a:r>
            <a:rPr lang="es-MX" dirty="0" smtClean="0"/>
            <a:t>Luis </a:t>
          </a:r>
          <a:r>
            <a:rPr lang="es-MX" dirty="0" err="1" smtClean="0"/>
            <a:t>Saenz</a:t>
          </a:r>
          <a:r>
            <a:rPr lang="es-MX" dirty="0" smtClean="0"/>
            <a:t> </a:t>
          </a:r>
          <a:r>
            <a:rPr lang="es-MX" dirty="0" err="1" smtClean="0"/>
            <a:t>Brena</a:t>
          </a:r>
          <a:endParaRPr lang="en-US" dirty="0"/>
        </a:p>
      </dgm:t>
    </dgm:pt>
    <dgm:pt modelId="{B1600D79-842E-417D-8463-6FE5563D6830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21E2A604-A07E-4104-B3C5-0A095AAE4826}" type="parTrans" cxnId="{F86E63C1-2638-470B-9856-A257202BBFF6}">
      <dgm:prSet/>
      <dgm:spPr/>
      <dgm:t>
        <a:bodyPr/>
        <a:lstStyle/>
        <a:p>
          <a:endParaRPr lang="en-US"/>
        </a:p>
      </dgm:t>
    </dgm:pt>
    <dgm:pt modelId="{10491C19-D1A9-45A6-9E88-97F361CACBFF}" type="sibTrans" cxnId="{F86E63C1-2638-470B-9856-A257202BBFF6}">
      <dgm:prSet/>
      <dgm:spPr/>
      <dgm:t>
        <a:bodyPr/>
        <a:lstStyle/>
        <a:p>
          <a:r>
            <a:rPr lang="es-MX" dirty="0" smtClean="0"/>
            <a:t>Anabel Terrazas</a:t>
          </a:r>
          <a:endParaRPr lang="en-US" dirty="0"/>
        </a:p>
      </dgm:t>
    </dgm:pt>
    <dgm:pt modelId="{24E59886-29EA-4641-9D01-5B029B5FF743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F195895-5B2C-490B-B27D-938353E043B8}" type="parTrans" cxnId="{F82FDD49-FB21-4A65-A1DD-BF1E1DC4C8DC}">
      <dgm:prSet/>
      <dgm:spPr/>
      <dgm:t>
        <a:bodyPr/>
        <a:lstStyle/>
        <a:p>
          <a:endParaRPr lang="en-US"/>
        </a:p>
      </dgm:t>
    </dgm:pt>
    <dgm:pt modelId="{D195B32F-B186-43BE-AF87-3F87C13721BB}" type="sibTrans" cxnId="{F82FDD49-FB21-4A65-A1DD-BF1E1DC4C8DC}">
      <dgm:prSet/>
      <dgm:spPr/>
      <dgm:t>
        <a:bodyPr/>
        <a:lstStyle/>
        <a:p>
          <a:r>
            <a:rPr lang="es-MX" dirty="0" smtClean="0"/>
            <a:t>Jaime Villalobos</a:t>
          </a:r>
          <a:endParaRPr lang="en-US" dirty="0"/>
        </a:p>
      </dgm:t>
    </dgm:pt>
    <dgm:pt modelId="{F173ACD8-B3CB-49F7-B7D3-2DCA9B77508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3FA23041-C1F0-46FF-B6B9-6DCA02F35A48}" type="parTrans" cxnId="{66FFE3A7-C308-4B8A-ABDD-D27FBC35776B}">
      <dgm:prSet/>
      <dgm:spPr/>
      <dgm:t>
        <a:bodyPr/>
        <a:lstStyle/>
        <a:p>
          <a:endParaRPr lang="en-US"/>
        </a:p>
      </dgm:t>
    </dgm:pt>
    <dgm:pt modelId="{BA161BA9-6CC1-43FC-8207-BD325089F523}" type="sibTrans" cxnId="{66FFE3A7-C308-4B8A-ABDD-D27FBC35776B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72D5D4CE-A9C6-43D7-9FFD-5A315E6B51C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B1E80C43-3B6A-42B3-B4FF-AE6069430F84}" type="parTrans" cxnId="{6F6F215E-A553-4309-9E00-CD1165FC2F87}">
      <dgm:prSet/>
      <dgm:spPr/>
      <dgm:t>
        <a:bodyPr/>
        <a:lstStyle/>
        <a:p>
          <a:endParaRPr lang="en-US"/>
        </a:p>
      </dgm:t>
    </dgm:pt>
    <dgm:pt modelId="{7C487DDD-5AD3-4EA3-964D-49F1142C717E}" type="sibTrans" cxnId="{6F6F215E-A553-4309-9E00-CD1165FC2F87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Marcos Ibarra</a:t>
          </a:r>
          <a:endParaRPr lang="en-US" dirty="0"/>
        </a:p>
      </dgm:t>
    </dgm:pt>
    <dgm:pt modelId="{4ED9A787-7E19-478E-A362-EAE94EEBA127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DBD9A07C-CB4F-4439-ACCF-2F7C2BABB2B1}" type="parTrans" cxnId="{993D480F-947B-4CDB-B772-3472B294112A}">
      <dgm:prSet/>
      <dgm:spPr/>
      <dgm:t>
        <a:bodyPr/>
        <a:lstStyle/>
        <a:p>
          <a:endParaRPr lang="en-US"/>
        </a:p>
      </dgm:t>
    </dgm:pt>
    <dgm:pt modelId="{9B4E92BE-1B27-4F53-AA70-0B2753921F84}" type="sibTrans" cxnId="{993D480F-947B-4CDB-B772-3472B294112A}">
      <dgm:prSet/>
      <dgm:spPr/>
      <dgm:t>
        <a:bodyPr/>
        <a:lstStyle/>
        <a:p>
          <a:r>
            <a:rPr lang="es-MX" dirty="0" smtClean="0"/>
            <a:t>Mireya Serano</a:t>
          </a:r>
          <a:endParaRPr lang="en-US" dirty="0"/>
        </a:p>
      </dgm:t>
    </dgm:pt>
    <dgm:pt modelId="{3AAD8F20-AC7F-4750-ADAD-A5338A911245}" type="pres">
      <dgm:prSet presAssocID="{3E2861B3-87CF-4FB0-8FA9-8903730C16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11CE8A-D58D-4C3E-9C26-6107796A1CDF}" type="pres">
      <dgm:prSet presAssocID="{94C7F1EB-4EC2-4D4D-ADDD-C0797BA09F90}" presName="hierRoot1" presStyleCnt="0">
        <dgm:presLayoutVars>
          <dgm:hierBranch val="init"/>
        </dgm:presLayoutVars>
      </dgm:prSet>
      <dgm:spPr/>
    </dgm:pt>
    <dgm:pt modelId="{CC56DEC5-EA43-417C-A3A8-16798C6CFD1A}" type="pres">
      <dgm:prSet presAssocID="{94C7F1EB-4EC2-4D4D-ADDD-C0797BA09F90}" presName="rootComposite1" presStyleCnt="0"/>
      <dgm:spPr/>
    </dgm:pt>
    <dgm:pt modelId="{79E44140-D0FD-434D-963F-FC2CB6215E0C}" type="pres">
      <dgm:prSet presAssocID="{94C7F1EB-4EC2-4D4D-ADDD-C0797BA09F9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953B9A1-F553-43DA-A5F5-2E4194D3D1DE}" type="pres">
      <dgm:prSet presAssocID="{94C7F1EB-4EC2-4D4D-ADDD-C0797BA09F90}" presName="titleText1" presStyleLbl="fgAcc0" presStyleIdx="0" presStyleCnt="1" custLinFactNeighborX="-16181" custLinFactNeighborY="390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502543-D884-4FCA-B48D-2623A4666D28}" type="pres">
      <dgm:prSet presAssocID="{94C7F1EB-4EC2-4D4D-ADDD-C0797BA09F90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80B1655-D783-47EB-86A0-21D8DCD4907F}" type="pres">
      <dgm:prSet presAssocID="{94C7F1EB-4EC2-4D4D-ADDD-C0797BA09F90}" presName="hierChild2" presStyleCnt="0"/>
      <dgm:spPr/>
    </dgm:pt>
    <dgm:pt modelId="{70207762-2511-4462-A1D4-5EA539BBA056}" type="pres">
      <dgm:prSet presAssocID="{DF195895-5B2C-490B-B27D-938353E043B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58D7AA2-EAA9-423F-B0BF-424F252C98B9}" type="pres">
      <dgm:prSet presAssocID="{24E59886-29EA-4641-9D01-5B029B5FF743}" presName="hierRoot2" presStyleCnt="0">
        <dgm:presLayoutVars>
          <dgm:hierBranch val="init"/>
        </dgm:presLayoutVars>
      </dgm:prSet>
      <dgm:spPr/>
    </dgm:pt>
    <dgm:pt modelId="{43D70BAE-2543-442D-B30A-1B6542367210}" type="pres">
      <dgm:prSet presAssocID="{24E59886-29EA-4641-9D01-5B029B5FF743}" presName="rootComposite" presStyleCnt="0"/>
      <dgm:spPr/>
    </dgm:pt>
    <dgm:pt modelId="{D73C3743-7F23-4F10-A4E7-5B62440C0341}" type="pres">
      <dgm:prSet presAssocID="{24E59886-29EA-4641-9D01-5B029B5FF743}" presName="rootText" presStyleLbl="node1" presStyleIdx="0" presStyleCnt="3" custLinFactNeighborY="2886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AC32BFF-37EA-44AA-9BB2-8BA0D2A0A563}" type="pres">
      <dgm:prSet presAssocID="{24E59886-29EA-4641-9D01-5B029B5FF743}" presName="titleText2" presStyleLbl="fgAcc1" presStyleIdx="0" presStyleCnt="3" custLinFactNeighborX="-16181" custLinFactNeighborY="855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A639EFE-2AF0-4498-971D-E78CA5B17B3C}" type="pres">
      <dgm:prSet presAssocID="{24E59886-29EA-4641-9D01-5B029B5FF743}" presName="rootConnector" presStyleLbl="node2" presStyleIdx="0" presStyleCnt="0"/>
      <dgm:spPr/>
      <dgm:t>
        <a:bodyPr/>
        <a:lstStyle/>
        <a:p>
          <a:endParaRPr lang="en-US"/>
        </a:p>
      </dgm:t>
    </dgm:pt>
    <dgm:pt modelId="{5169657C-EA7D-4EC4-8E04-CDB7E98FE587}" type="pres">
      <dgm:prSet presAssocID="{24E59886-29EA-4641-9D01-5B029B5FF743}" presName="hierChild4" presStyleCnt="0"/>
      <dgm:spPr/>
    </dgm:pt>
    <dgm:pt modelId="{617487CB-4598-4AD0-A8AC-9B158030402C}" type="pres">
      <dgm:prSet presAssocID="{24E59886-29EA-4641-9D01-5B029B5FF743}" presName="hierChild5" presStyleCnt="0"/>
      <dgm:spPr/>
    </dgm:pt>
    <dgm:pt modelId="{F3FD01C9-6B2B-41DE-AFEE-9E412445855F}" type="pres">
      <dgm:prSet presAssocID="{3FA23041-C1F0-46FF-B6B9-6DCA02F35A48}" presName="Name37" presStyleLbl="parChTrans1D2" presStyleIdx="1" presStyleCnt="5"/>
      <dgm:spPr/>
      <dgm:t>
        <a:bodyPr/>
        <a:lstStyle/>
        <a:p>
          <a:endParaRPr lang="en-US"/>
        </a:p>
      </dgm:t>
    </dgm:pt>
    <dgm:pt modelId="{8E6BDC28-0FB1-4ED7-A417-83479565329C}" type="pres">
      <dgm:prSet presAssocID="{F173ACD8-B3CB-49F7-B7D3-2DCA9B77508E}" presName="hierRoot2" presStyleCnt="0">
        <dgm:presLayoutVars>
          <dgm:hierBranch val="init"/>
        </dgm:presLayoutVars>
      </dgm:prSet>
      <dgm:spPr/>
    </dgm:pt>
    <dgm:pt modelId="{8EAF0D38-0688-40F4-A5A8-F13630D14B84}" type="pres">
      <dgm:prSet presAssocID="{F173ACD8-B3CB-49F7-B7D3-2DCA9B77508E}" presName="rootComposite" presStyleCnt="0"/>
      <dgm:spPr/>
    </dgm:pt>
    <dgm:pt modelId="{5415F649-54B2-4DB3-89AD-BB57554E24D9}" type="pres">
      <dgm:prSet presAssocID="{F173ACD8-B3CB-49F7-B7D3-2DCA9B77508E}" presName="rootText" presStyleLbl="node1" presStyleIdx="1" presStyleCnt="3" custLinFactNeighborY="2886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695AD17-C937-4D5F-A0D2-49256CEEBB86}" type="pres">
      <dgm:prSet presAssocID="{F173ACD8-B3CB-49F7-B7D3-2DCA9B77508E}" presName="titleText2" presStyleLbl="fgAcc1" presStyleIdx="1" presStyleCnt="3" custLinFactNeighborX="-16181" custLinFactNeighborY="855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C73CDE7-3F49-40C3-9308-CE3C91D925B6}" type="pres">
      <dgm:prSet presAssocID="{F173ACD8-B3CB-49F7-B7D3-2DCA9B77508E}" presName="rootConnector" presStyleLbl="node2" presStyleIdx="0" presStyleCnt="0"/>
      <dgm:spPr/>
      <dgm:t>
        <a:bodyPr/>
        <a:lstStyle/>
        <a:p>
          <a:endParaRPr lang="en-US"/>
        </a:p>
      </dgm:t>
    </dgm:pt>
    <dgm:pt modelId="{72652B0E-8C1A-4012-BFE2-B54C7E72CF29}" type="pres">
      <dgm:prSet presAssocID="{F173ACD8-B3CB-49F7-B7D3-2DCA9B77508E}" presName="hierChild4" presStyleCnt="0"/>
      <dgm:spPr/>
    </dgm:pt>
    <dgm:pt modelId="{9AB5EF4B-DB70-41D5-970E-7A741FC7818E}" type="pres">
      <dgm:prSet presAssocID="{F173ACD8-B3CB-49F7-B7D3-2DCA9B77508E}" presName="hierChild5" presStyleCnt="0"/>
      <dgm:spPr/>
    </dgm:pt>
    <dgm:pt modelId="{FF54C8E0-1AA6-474B-A2A7-8360BCB85779}" type="pres">
      <dgm:prSet presAssocID="{B1E80C43-3B6A-42B3-B4FF-AE6069430F84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24CAE05-A5C9-4D66-B872-55F7CCF6B3AE}" type="pres">
      <dgm:prSet presAssocID="{72D5D4CE-A9C6-43D7-9FFD-5A315E6B51CE}" presName="hierRoot2" presStyleCnt="0">
        <dgm:presLayoutVars>
          <dgm:hierBranch val="init"/>
        </dgm:presLayoutVars>
      </dgm:prSet>
      <dgm:spPr/>
    </dgm:pt>
    <dgm:pt modelId="{12FDCAC2-37BA-4D77-86F7-210985250CFC}" type="pres">
      <dgm:prSet presAssocID="{72D5D4CE-A9C6-43D7-9FFD-5A315E6B51CE}" presName="rootComposite" presStyleCnt="0"/>
      <dgm:spPr/>
    </dgm:pt>
    <dgm:pt modelId="{8738AA24-E91E-442F-8399-879B88318D8A}" type="pres">
      <dgm:prSet presAssocID="{72D5D4CE-A9C6-43D7-9FFD-5A315E6B51CE}" presName="rootText" presStyleLbl="node1" presStyleIdx="2" presStyleCnt="3" custLinFactNeighborY="2886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DA8D270-EC04-48EA-9969-596BFBF87E9B}" type="pres">
      <dgm:prSet presAssocID="{72D5D4CE-A9C6-43D7-9FFD-5A315E6B51CE}" presName="titleText2" presStyleLbl="fgAcc1" presStyleIdx="2" presStyleCnt="3" custLinFactNeighborX="-16181" custLinFactNeighborY="855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9DCA0-E084-460F-928B-8F28E5F774C2}" type="pres">
      <dgm:prSet presAssocID="{72D5D4CE-A9C6-43D7-9FFD-5A315E6B51CE}" presName="rootConnector" presStyleLbl="node2" presStyleIdx="0" presStyleCnt="0"/>
      <dgm:spPr/>
      <dgm:t>
        <a:bodyPr/>
        <a:lstStyle/>
        <a:p>
          <a:endParaRPr lang="en-US"/>
        </a:p>
      </dgm:t>
    </dgm:pt>
    <dgm:pt modelId="{C224051F-4E87-4818-99CA-6E44004260F6}" type="pres">
      <dgm:prSet presAssocID="{72D5D4CE-A9C6-43D7-9FFD-5A315E6B51CE}" presName="hierChild4" presStyleCnt="0"/>
      <dgm:spPr/>
    </dgm:pt>
    <dgm:pt modelId="{C58E43F1-E5F8-46D9-9B85-2C31DD84D06F}" type="pres">
      <dgm:prSet presAssocID="{72D5D4CE-A9C6-43D7-9FFD-5A315E6B51CE}" presName="hierChild5" presStyleCnt="0"/>
      <dgm:spPr/>
    </dgm:pt>
    <dgm:pt modelId="{510EBF91-F0D6-47CA-AB5F-1A3CBF44055D}" type="pres">
      <dgm:prSet presAssocID="{94C7F1EB-4EC2-4D4D-ADDD-C0797BA09F90}" presName="hierChild3" presStyleCnt="0"/>
      <dgm:spPr/>
    </dgm:pt>
    <dgm:pt modelId="{20AC96B8-5990-46F0-BC6F-4802B0DAF3E3}" type="pres">
      <dgm:prSet presAssocID="{21E2A604-A07E-4104-B3C5-0A095AAE4826}" presName="Name96" presStyleLbl="parChTrans1D2" presStyleIdx="3" presStyleCnt="5"/>
      <dgm:spPr/>
      <dgm:t>
        <a:bodyPr/>
        <a:lstStyle/>
        <a:p>
          <a:endParaRPr lang="en-US"/>
        </a:p>
      </dgm:t>
    </dgm:pt>
    <dgm:pt modelId="{8C4594AF-761D-4D2C-8DEA-47E54FBD7EFD}" type="pres">
      <dgm:prSet presAssocID="{B1600D79-842E-417D-8463-6FE5563D6830}" presName="hierRoot3" presStyleCnt="0">
        <dgm:presLayoutVars>
          <dgm:hierBranch val="init"/>
        </dgm:presLayoutVars>
      </dgm:prSet>
      <dgm:spPr/>
    </dgm:pt>
    <dgm:pt modelId="{37897937-F333-4C38-94B2-2BF444BBE91D}" type="pres">
      <dgm:prSet presAssocID="{B1600D79-842E-417D-8463-6FE5563D6830}" presName="rootComposite3" presStyleCnt="0"/>
      <dgm:spPr/>
    </dgm:pt>
    <dgm:pt modelId="{B5335175-23E4-46EB-B5D6-ED293C681891}" type="pres">
      <dgm:prSet presAssocID="{B1600D79-842E-417D-8463-6FE5563D6830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20B5B8-6DF1-4BC5-A1B6-8B6AABB2947D}" type="pres">
      <dgm:prSet presAssocID="{B1600D79-842E-417D-8463-6FE5563D6830}" presName="titleText3" presStyleLbl="fgAcc2" presStyleIdx="0" presStyleCnt="2" custLinFactNeighborX="-16181" custLinFactNeighborY="390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0074E99-31A6-442D-A774-73231AED4F2B}" type="pres">
      <dgm:prSet presAssocID="{B1600D79-842E-417D-8463-6FE5563D6830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FD1F956-E1DA-4431-8ADD-4362B6CB721C}" type="pres">
      <dgm:prSet presAssocID="{B1600D79-842E-417D-8463-6FE5563D6830}" presName="hierChild6" presStyleCnt="0"/>
      <dgm:spPr/>
    </dgm:pt>
    <dgm:pt modelId="{70896913-69FF-4772-B7CE-D6696D69FF17}" type="pres">
      <dgm:prSet presAssocID="{B1600D79-842E-417D-8463-6FE5563D6830}" presName="hierChild7" presStyleCnt="0"/>
      <dgm:spPr/>
    </dgm:pt>
    <dgm:pt modelId="{EFD2CD09-E2CD-4DDC-ADC8-DD3BD406C3CA}" type="pres">
      <dgm:prSet presAssocID="{DBD9A07C-CB4F-4439-ACCF-2F7C2BABB2B1}" presName="Name96" presStyleLbl="parChTrans1D2" presStyleIdx="4" presStyleCnt="5"/>
      <dgm:spPr/>
      <dgm:t>
        <a:bodyPr/>
        <a:lstStyle/>
        <a:p>
          <a:endParaRPr lang="en-US"/>
        </a:p>
      </dgm:t>
    </dgm:pt>
    <dgm:pt modelId="{45917BCF-AB22-4C89-8852-E79F10D6526F}" type="pres">
      <dgm:prSet presAssocID="{4ED9A787-7E19-478E-A362-EAE94EEBA127}" presName="hierRoot3" presStyleCnt="0">
        <dgm:presLayoutVars>
          <dgm:hierBranch val="init"/>
        </dgm:presLayoutVars>
      </dgm:prSet>
      <dgm:spPr/>
    </dgm:pt>
    <dgm:pt modelId="{01A749E3-C73B-4414-9885-FBC9BC8D801C}" type="pres">
      <dgm:prSet presAssocID="{4ED9A787-7E19-478E-A362-EAE94EEBA127}" presName="rootComposite3" presStyleCnt="0"/>
      <dgm:spPr/>
    </dgm:pt>
    <dgm:pt modelId="{81D97D44-A527-4D59-A555-14B202CF5DBE}" type="pres">
      <dgm:prSet presAssocID="{4ED9A787-7E19-478E-A362-EAE94EEBA127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4979AD-C325-4C65-84D6-4AE015752490}" type="pres">
      <dgm:prSet presAssocID="{4ED9A787-7E19-478E-A362-EAE94EEBA127}" presName="titleText3" presStyleLbl="fgAcc2" presStyleIdx="1" presStyleCnt="2" custLinFactNeighborX="-16181" custLinFactNeighborY="390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23170E-0BC3-40E1-9C4B-9ADCAC63A675}" type="pres">
      <dgm:prSet presAssocID="{4ED9A787-7E19-478E-A362-EAE94EEBA127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7C3858C-4C2E-402C-AF1E-9259887D6BA9}" type="pres">
      <dgm:prSet presAssocID="{4ED9A787-7E19-478E-A362-EAE94EEBA127}" presName="hierChild6" presStyleCnt="0"/>
      <dgm:spPr/>
    </dgm:pt>
    <dgm:pt modelId="{08337E7F-BA03-48F3-9ADE-5D21A5FD95FF}" type="pres">
      <dgm:prSet presAssocID="{4ED9A787-7E19-478E-A362-EAE94EEBA127}" presName="hierChild7" presStyleCnt="0"/>
      <dgm:spPr/>
    </dgm:pt>
  </dgm:ptLst>
  <dgm:cxnLst>
    <dgm:cxn modelId="{12F1F3E2-0A17-4C96-92F9-D9A1BC23D6FD}" type="presOf" srcId="{94C7F1EB-4EC2-4D4D-ADDD-C0797BA09F90}" destId="{D6502543-D884-4FCA-B48D-2623A4666D28}" srcOrd="1" destOrd="0" presId="urn:microsoft.com/office/officeart/2008/layout/NameandTitleOrganizationalChart"/>
    <dgm:cxn modelId="{F86E63C1-2638-470B-9856-A257202BBFF6}" srcId="{94C7F1EB-4EC2-4D4D-ADDD-C0797BA09F90}" destId="{B1600D79-842E-417D-8463-6FE5563D6830}" srcOrd="0" destOrd="0" parTransId="{21E2A604-A07E-4104-B3C5-0A095AAE4826}" sibTransId="{10491C19-D1A9-45A6-9E88-97F361CACBFF}"/>
    <dgm:cxn modelId="{86C94233-2F4E-440E-974E-9AC2A21E60E8}" type="presOf" srcId="{21E2A604-A07E-4104-B3C5-0A095AAE4826}" destId="{20AC96B8-5990-46F0-BC6F-4802B0DAF3E3}" srcOrd="0" destOrd="0" presId="urn:microsoft.com/office/officeart/2008/layout/NameandTitleOrganizationalChart"/>
    <dgm:cxn modelId="{F82FDD49-FB21-4A65-A1DD-BF1E1DC4C8DC}" srcId="{94C7F1EB-4EC2-4D4D-ADDD-C0797BA09F90}" destId="{24E59886-29EA-4641-9D01-5B029B5FF743}" srcOrd="2" destOrd="0" parTransId="{DF195895-5B2C-490B-B27D-938353E043B8}" sibTransId="{D195B32F-B186-43BE-AF87-3F87C13721BB}"/>
    <dgm:cxn modelId="{028521C7-9D36-4892-A65A-8FE0D4CF7AD9}" type="presOf" srcId="{B1600D79-842E-417D-8463-6FE5563D6830}" destId="{80074E99-31A6-442D-A774-73231AED4F2B}" srcOrd="1" destOrd="0" presId="urn:microsoft.com/office/officeart/2008/layout/NameandTitleOrganizationalChart"/>
    <dgm:cxn modelId="{086FC7CF-B032-4671-A900-630F8D02B6EC}" type="presOf" srcId="{BA161BA9-6CC1-43FC-8207-BD325089F523}" destId="{9695AD17-C937-4D5F-A0D2-49256CEEBB86}" srcOrd="0" destOrd="0" presId="urn:microsoft.com/office/officeart/2008/layout/NameandTitleOrganizationalChart"/>
    <dgm:cxn modelId="{8D8ADB1E-D98D-46B8-A0DF-419ADC63C47B}" type="presOf" srcId="{D195B32F-B186-43BE-AF87-3F87C13721BB}" destId="{7AC32BFF-37EA-44AA-9BB2-8BA0D2A0A563}" srcOrd="0" destOrd="0" presId="urn:microsoft.com/office/officeart/2008/layout/NameandTitleOrganizationalChart"/>
    <dgm:cxn modelId="{205177DD-E2C1-4EBB-B9CC-3EBD9015751C}" type="presOf" srcId="{94C7F1EB-4EC2-4D4D-ADDD-C0797BA09F90}" destId="{79E44140-D0FD-434D-963F-FC2CB6215E0C}" srcOrd="0" destOrd="0" presId="urn:microsoft.com/office/officeart/2008/layout/NameandTitleOrganizationalChart"/>
    <dgm:cxn modelId="{0058BD26-A209-4519-A2B8-30AF5D13FE0C}" type="presOf" srcId="{4ED9A787-7E19-478E-A362-EAE94EEBA127}" destId="{B823170E-0BC3-40E1-9C4B-9ADCAC63A675}" srcOrd="1" destOrd="0" presId="urn:microsoft.com/office/officeart/2008/layout/NameandTitleOrganizationalChart"/>
    <dgm:cxn modelId="{2112B0D1-BD5E-4628-8A4B-F798487A8452}" type="presOf" srcId="{DF195895-5B2C-490B-B27D-938353E043B8}" destId="{70207762-2511-4462-A1D4-5EA539BBA056}" srcOrd="0" destOrd="0" presId="urn:microsoft.com/office/officeart/2008/layout/NameandTitleOrganizationalChart"/>
    <dgm:cxn modelId="{9CC31870-8144-48E1-BD97-0BB045FFED5C}" type="presOf" srcId="{10491C19-D1A9-45A6-9E88-97F361CACBFF}" destId="{5E20B5B8-6DF1-4BC5-A1B6-8B6AABB2947D}" srcOrd="0" destOrd="0" presId="urn:microsoft.com/office/officeart/2008/layout/NameandTitleOrganizationalChart"/>
    <dgm:cxn modelId="{D7508C7C-2064-4DF6-9DA0-2F73A054FD93}" type="presOf" srcId="{24E59886-29EA-4641-9D01-5B029B5FF743}" destId="{D73C3743-7F23-4F10-A4E7-5B62440C0341}" srcOrd="0" destOrd="0" presId="urn:microsoft.com/office/officeart/2008/layout/NameandTitleOrganizationalChart"/>
    <dgm:cxn modelId="{6F6F215E-A553-4309-9E00-CD1165FC2F87}" srcId="{94C7F1EB-4EC2-4D4D-ADDD-C0797BA09F90}" destId="{72D5D4CE-A9C6-43D7-9FFD-5A315E6B51CE}" srcOrd="4" destOrd="0" parTransId="{B1E80C43-3B6A-42B3-B4FF-AE6069430F84}" sibTransId="{7C487DDD-5AD3-4EA3-964D-49F1142C717E}"/>
    <dgm:cxn modelId="{29B84435-4826-4E10-8125-E0C3895D25CD}" type="presOf" srcId="{9B4E92BE-1B27-4F53-AA70-0B2753921F84}" destId="{094979AD-C325-4C65-84D6-4AE015752490}" srcOrd="0" destOrd="0" presId="urn:microsoft.com/office/officeart/2008/layout/NameandTitleOrganizationalChart"/>
    <dgm:cxn modelId="{18F14DF4-F4B0-4D6F-8562-1B584FD2261D}" type="presOf" srcId="{3E2861B3-87CF-4FB0-8FA9-8903730C1659}" destId="{3AAD8F20-AC7F-4750-ADAD-A5338A911245}" srcOrd="0" destOrd="0" presId="urn:microsoft.com/office/officeart/2008/layout/NameandTitleOrganizationalChart"/>
    <dgm:cxn modelId="{66FFE3A7-C308-4B8A-ABDD-D27FBC35776B}" srcId="{94C7F1EB-4EC2-4D4D-ADDD-C0797BA09F90}" destId="{F173ACD8-B3CB-49F7-B7D3-2DCA9B77508E}" srcOrd="3" destOrd="0" parTransId="{3FA23041-C1F0-46FF-B6B9-6DCA02F35A48}" sibTransId="{BA161BA9-6CC1-43FC-8207-BD325089F523}"/>
    <dgm:cxn modelId="{DAF7E5D6-54C3-4FCA-9A5B-4AC0FE7FCF4A}" type="presOf" srcId="{B16EC435-2458-48A3-979B-569470E69CB3}" destId="{9953B9A1-F553-43DA-A5F5-2E4194D3D1DE}" srcOrd="0" destOrd="0" presId="urn:microsoft.com/office/officeart/2008/layout/NameandTitleOrganizationalChart"/>
    <dgm:cxn modelId="{60AB5830-05F3-4EAF-A88D-9322D609E0C9}" type="presOf" srcId="{72D5D4CE-A9C6-43D7-9FFD-5A315E6B51CE}" destId="{8738AA24-E91E-442F-8399-879B88318D8A}" srcOrd="0" destOrd="0" presId="urn:microsoft.com/office/officeart/2008/layout/NameandTitleOrganizationalChart"/>
    <dgm:cxn modelId="{C7800CC4-AD9C-4D28-9D02-3DBDF0492A19}" type="presOf" srcId="{B1E80C43-3B6A-42B3-B4FF-AE6069430F84}" destId="{FF54C8E0-1AA6-474B-A2A7-8360BCB85779}" srcOrd="0" destOrd="0" presId="urn:microsoft.com/office/officeart/2008/layout/NameandTitleOrganizationalChart"/>
    <dgm:cxn modelId="{23B2F6E7-817A-46A8-90C5-411A1711F27D}" type="presOf" srcId="{7C487DDD-5AD3-4EA3-964D-49F1142C717E}" destId="{0DA8D270-EC04-48EA-9969-596BFBF87E9B}" srcOrd="0" destOrd="0" presId="urn:microsoft.com/office/officeart/2008/layout/NameandTitleOrganizationalChart"/>
    <dgm:cxn modelId="{95229F2F-3A00-464D-801B-4988D43818CF}" type="presOf" srcId="{3FA23041-C1F0-46FF-B6B9-6DCA02F35A48}" destId="{F3FD01C9-6B2B-41DE-AFEE-9E412445855F}" srcOrd="0" destOrd="0" presId="urn:microsoft.com/office/officeart/2008/layout/NameandTitleOrganizationalChart"/>
    <dgm:cxn modelId="{363A75F9-DE3A-4B2F-9F40-3B01BD33C346}" type="presOf" srcId="{24E59886-29EA-4641-9D01-5B029B5FF743}" destId="{DA639EFE-2AF0-4498-971D-E78CA5B17B3C}" srcOrd="1" destOrd="0" presId="urn:microsoft.com/office/officeart/2008/layout/NameandTitleOrganizationalChart"/>
    <dgm:cxn modelId="{C42BEFFB-4711-4FDE-B096-D14DB65D1AE8}" type="presOf" srcId="{4ED9A787-7E19-478E-A362-EAE94EEBA127}" destId="{81D97D44-A527-4D59-A555-14B202CF5DBE}" srcOrd="0" destOrd="0" presId="urn:microsoft.com/office/officeart/2008/layout/NameandTitleOrganizationalChart"/>
    <dgm:cxn modelId="{2579F182-2CD5-4034-828B-571500A59377}" type="presOf" srcId="{B1600D79-842E-417D-8463-6FE5563D6830}" destId="{B5335175-23E4-46EB-B5D6-ED293C681891}" srcOrd="0" destOrd="0" presId="urn:microsoft.com/office/officeart/2008/layout/NameandTitleOrganizationalChart"/>
    <dgm:cxn modelId="{5533FDBF-A5F4-4C2E-978D-2FEE3BD9F1AF}" srcId="{3E2861B3-87CF-4FB0-8FA9-8903730C1659}" destId="{94C7F1EB-4EC2-4D4D-ADDD-C0797BA09F90}" srcOrd="0" destOrd="0" parTransId="{B089CA7E-4895-4678-98DC-DDFE4DC336EC}" sibTransId="{B16EC435-2458-48A3-979B-569470E69CB3}"/>
    <dgm:cxn modelId="{37179E6F-8F7B-426B-8ABE-7B8BAE6FEC26}" type="presOf" srcId="{F173ACD8-B3CB-49F7-B7D3-2DCA9B77508E}" destId="{5415F649-54B2-4DB3-89AD-BB57554E24D9}" srcOrd="0" destOrd="0" presId="urn:microsoft.com/office/officeart/2008/layout/NameandTitleOrganizationalChart"/>
    <dgm:cxn modelId="{A3190840-DBCE-41C6-BCBB-5BC08C2463C7}" type="presOf" srcId="{DBD9A07C-CB4F-4439-ACCF-2F7C2BABB2B1}" destId="{EFD2CD09-E2CD-4DDC-ADC8-DD3BD406C3CA}" srcOrd="0" destOrd="0" presId="urn:microsoft.com/office/officeart/2008/layout/NameandTitleOrganizationalChart"/>
    <dgm:cxn modelId="{B6BDD89B-7A05-462E-BB6D-FF35DC724DF9}" type="presOf" srcId="{72D5D4CE-A9C6-43D7-9FFD-5A315E6B51CE}" destId="{D229DCA0-E084-460F-928B-8F28E5F774C2}" srcOrd="1" destOrd="0" presId="urn:microsoft.com/office/officeart/2008/layout/NameandTitleOrganizationalChart"/>
    <dgm:cxn modelId="{D130DB4B-2DBB-4261-A530-794524C5A0A4}" type="presOf" srcId="{F173ACD8-B3CB-49F7-B7D3-2DCA9B77508E}" destId="{DC73CDE7-3F49-40C3-9308-CE3C91D925B6}" srcOrd="1" destOrd="0" presId="urn:microsoft.com/office/officeart/2008/layout/NameandTitleOrganizationalChart"/>
    <dgm:cxn modelId="{993D480F-947B-4CDB-B772-3472B294112A}" srcId="{94C7F1EB-4EC2-4D4D-ADDD-C0797BA09F90}" destId="{4ED9A787-7E19-478E-A362-EAE94EEBA127}" srcOrd="1" destOrd="0" parTransId="{DBD9A07C-CB4F-4439-ACCF-2F7C2BABB2B1}" sibTransId="{9B4E92BE-1B27-4F53-AA70-0B2753921F84}"/>
    <dgm:cxn modelId="{E55D6F73-D5C4-4975-B9BF-9E0DD019DD9C}" type="presParOf" srcId="{3AAD8F20-AC7F-4750-ADAD-A5338A911245}" destId="{5711CE8A-D58D-4C3E-9C26-6107796A1CDF}" srcOrd="0" destOrd="0" presId="urn:microsoft.com/office/officeart/2008/layout/NameandTitleOrganizationalChart"/>
    <dgm:cxn modelId="{F5D88B4A-C014-49D8-B2B9-FBA0D16EE96A}" type="presParOf" srcId="{5711CE8A-D58D-4C3E-9C26-6107796A1CDF}" destId="{CC56DEC5-EA43-417C-A3A8-16798C6CFD1A}" srcOrd="0" destOrd="0" presId="urn:microsoft.com/office/officeart/2008/layout/NameandTitleOrganizationalChart"/>
    <dgm:cxn modelId="{A5323FA6-DB07-4005-9F4D-9E00AB8A66BF}" type="presParOf" srcId="{CC56DEC5-EA43-417C-A3A8-16798C6CFD1A}" destId="{79E44140-D0FD-434D-963F-FC2CB6215E0C}" srcOrd="0" destOrd="0" presId="urn:microsoft.com/office/officeart/2008/layout/NameandTitleOrganizationalChart"/>
    <dgm:cxn modelId="{A55A61DF-1BB0-429F-B9F5-2AA01D2DB749}" type="presParOf" srcId="{CC56DEC5-EA43-417C-A3A8-16798C6CFD1A}" destId="{9953B9A1-F553-43DA-A5F5-2E4194D3D1DE}" srcOrd="1" destOrd="0" presId="urn:microsoft.com/office/officeart/2008/layout/NameandTitleOrganizationalChart"/>
    <dgm:cxn modelId="{6D104AE6-60E4-461A-A241-D68200C764B6}" type="presParOf" srcId="{CC56DEC5-EA43-417C-A3A8-16798C6CFD1A}" destId="{D6502543-D884-4FCA-B48D-2623A4666D28}" srcOrd="2" destOrd="0" presId="urn:microsoft.com/office/officeart/2008/layout/NameandTitleOrganizationalChart"/>
    <dgm:cxn modelId="{151752D8-30EE-48E2-91CC-F197D6748864}" type="presParOf" srcId="{5711CE8A-D58D-4C3E-9C26-6107796A1CDF}" destId="{080B1655-D783-47EB-86A0-21D8DCD4907F}" srcOrd="1" destOrd="0" presId="urn:microsoft.com/office/officeart/2008/layout/NameandTitleOrganizationalChart"/>
    <dgm:cxn modelId="{5FE31CA3-5E96-49CB-AA57-558D146C95B5}" type="presParOf" srcId="{080B1655-D783-47EB-86A0-21D8DCD4907F}" destId="{70207762-2511-4462-A1D4-5EA539BBA056}" srcOrd="0" destOrd="0" presId="urn:microsoft.com/office/officeart/2008/layout/NameandTitleOrganizationalChart"/>
    <dgm:cxn modelId="{0F169C3F-B8D4-41D0-9488-230ACF92AD71}" type="presParOf" srcId="{080B1655-D783-47EB-86A0-21D8DCD4907F}" destId="{D58D7AA2-EAA9-423F-B0BF-424F252C98B9}" srcOrd="1" destOrd="0" presId="urn:microsoft.com/office/officeart/2008/layout/NameandTitleOrganizationalChart"/>
    <dgm:cxn modelId="{E43DEBB4-C7E1-4B44-8FAD-A7AD600FA111}" type="presParOf" srcId="{D58D7AA2-EAA9-423F-B0BF-424F252C98B9}" destId="{43D70BAE-2543-442D-B30A-1B6542367210}" srcOrd="0" destOrd="0" presId="urn:microsoft.com/office/officeart/2008/layout/NameandTitleOrganizationalChart"/>
    <dgm:cxn modelId="{3B263B42-D162-4001-8189-2C5E4C9BDEAA}" type="presParOf" srcId="{43D70BAE-2543-442D-B30A-1B6542367210}" destId="{D73C3743-7F23-4F10-A4E7-5B62440C0341}" srcOrd="0" destOrd="0" presId="urn:microsoft.com/office/officeart/2008/layout/NameandTitleOrganizationalChart"/>
    <dgm:cxn modelId="{DEC5CCEF-78C9-412D-8F52-2175A5B9066D}" type="presParOf" srcId="{43D70BAE-2543-442D-B30A-1B6542367210}" destId="{7AC32BFF-37EA-44AA-9BB2-8BA0D2A0A563}" srcOrd="1" destOrd="0" presId="urn:microsoft.com/office/officeart/2008/layout/NameandTitleOrganizationalChart"/>
    <dgm:cxn modelId="{1EC3F271-6240-40D5-A413-B46580EF01FA}" type="presParOf" srcId="{43D70BAE-2543-442D-B30A-1B6542367210}" destId="{DA639EFE-2AF0-4498-971D-E78CA5B17B3C}" srcOrd="2" destOrd="0" presId="urn:microsoft.com/office/officeart/2008/layout/NameandTitleOrganizationalChart"/>
    <dgm:cxn modelId="{35B673D6-186B-4C75-86B0-576B242FD1D2}" type="presParOf" srcId="{D58D7AA2-EAA9-423F-B0BF-424F252C98B9}" destId="{5169657C-EA7D-4EC4-8E04-CDB7E98FE587}" srcOrd="1" destOrd="0" presId="urn:microsoft.com/office/officeart/2008/layout/NameandTitleOrganizationalChart"/>
    <dgm:cxn modelId="{026E88B9-2E27-45C8-B733-E035E0526329}" type="presParOf" srcId="{D58D7AA2-EAA9-423F-B0BF-424F252C98B9}" destId="{617487CB-4598-4AD0-A8AC-9B158030402C}" srcOrd="2" destOrd="0" presId="urn:microsoft.com/office/officeart/2008/layout/NameandTitleOrganizationalChart"/>
    <dgm:cxn modelId="{4C4BC42D-2ADD-44FB-A930-91AE87107E46}" type="presParOf" srcId="{080B1655-D783-47EB-86A0-21D8DCD4907F}" destId="{F3FD01C9-6B2B-41DE-AFEE-9E412445855F}" srcOrd="2" destOrd="0" presId="urn:microsoft.com/office/officeart/2008/layout/NameandTitleOrganizationalChart"/>
    <dgm:cxn modelId="{14EEAC97-B9E7-4589-89F4-DBA39036DDDE}" type="presParOf" srcId="{080B1655-D783-47EB-86A0-21D8DCD4907F}" destId="{8E6BDC28-0FB1-4ED7-A417-83479565329C}" srcOrd="3" destOrd="0" presId="urn:microsoft.com/office/officeart/2008/layout/NameandTitleOrganizationalChart"/>
    <dgm:cxn modelId="{D7F32885-C6B3-4364-9AAA-7C9746E00914}" type="presParOf" srcId="{8E6BDC28-0FB1-4ED7-A417-83479565329C}" destId="{8EAF0D38-0688-40F4-A5A8-F13630D14B84}" srcOrd="0" destOrd="0" presId="urn:microsoft.com/office/officeart/2008/layout/NameandTitleOrganizationalChart"/>
    <dgm:cxn modelId="{DE163587-D80F-4A2A-9234-CA08E23BE2F2}" type="presParOf" srcId="{8EAF0D38-0688-40F4-A5A8-F13630D14B84}" destId="{5415F649-54B2-4DB3-89AD-BB57554E24D9}" srcOrd="0" destOrd="0" presId="urn:microsoft.com/office/officeart/2008/layout/NameandTitleOrganizationalChart"/>
    <dgm:cxn modelId="{6A98EEC9-D1D9-4BD4-B28D-7C61A0534920}" type="presParOf" srcId="{8EAF0D38-0688-40F4-A5A8-F13630D14B84}" destId="{9695AD17-C937-4D5F-A0D2-49256CEEBB86}" srcOrd="1" destOrd="0" presId="urn:microsoft.com/office/officeart/2008/layout/NameandTitleOrganizationalChart"/>
    <dgm:cxn modelId="{42EFCA9F-85E5-4F38-883C-5478446B0EB4}" type="presParOf" srcId="{8EAF0D38-0688-40F4-A5A8-F13630D14B84}" destId="{DC73CDE7-3F49-40C3-9308-CE3C91D925B6}" srcOrd="2" destOrd="0" presId="urn:microsoft.com/office/officeart/2008/layout/NameandTitleOrganizationalChart"/>
    <dgm:cxn modelId="{3D2F29E4-F000-48C3-B09F-90C6A1EEF22E}" type="presParOf" srcId="{8E6BDC28-0FB1-4ED7-A417-83479565329C}" destId="{72652B0E-8C1A-4012-BFE2-B54C7E72CF29}" srcOrd="1" destOrd="0" presId="urn:microsoft.com/office/officeart/2008/layout/NameandTitleOrganizationalChart"/>
    <dgm:cxn modelId="{A3512A08-B284-47F8-B5B3-CFA7BF0B2013}" type="presParOf" srcId="{8E6BDC28-0FB1-4ED7-A417-83479565329C}" destId="{9AB5EF4B-DB70-41D5-970E-7A741FC7818E}" srcOrd="2" destOrd="0" presId="urn:microsoft.com/office/officeart/2008/layout/NameandTitleOrganizationalChart"/>
    <dgm:cxn modelId="{8C88FD27-DDB2-462C-91E5-5818951E28F0}" type="presParOf" srcId="{080B1655-D783-47EB-86A0-21D8DCD4907F}" destId="{FF54C8E0-1AA6-474B-A2A7-8360BCB85779}" srcOrd="4" destOrd="0" presId="urn:microsoft.com/office/officeart/2008/layout/NameandTitleOrganizationalChart"/>
    <dgm:cxn modelId="{1959125E-0B0C-4C99-A9EE-A5C2857C2DE3}" type="presParOf" srcId="{080B1655-D783-47EB-86A0-21D8DCD4907F}" destId="{F24CAE05-A5C9-4D66-B872-55F7CCF6B3AE}" srcOrd="5" destOrd="0" presId="urn:microsoft.com/office/officeart/2008/layout/NameandTitleOrganizationalChart"/>
    <dgm:cxn modelId="{2B608999-2C05-4608-BB4D-265F2BD38E5F}" type="presParOf" srcId="{F24CAE05-A5C9-4D66-B872-55F7CCF6B3AE}" destId="{12FDCAC2-37BA-4D77-86F7-210985250CFC}" srcOrd="0" destOrd="0" presId="urn:microsoft.com/office/officeart/2008/layout/NameandTitleOrganizationalChart"/>
    <dgm:cxn modelId="{D1824884-8CD5-4832-A564-4793A7C15BE9}" type="presParOf" srcId="{12FDCAC2-37BA-4D77-86F7-210985250CFC}" destId="{8738AA24-E91E-442F-8399-879B88318D8A}" srcOrd="0" destOrd="0" presId="urn:microsoft.com/office/officeart/2008/layout/NameandTitleOrganizationalChart"/>
    <dgm:cxn modelId="{BF0AEBE1-6E81-4E04-800F-37B3D9A241E5}" type="presParOf" srcId="{12FDCAC2-37BA-4D77-86F7-210985250CFC}" destId="{0DA8D270-EC04-48EA-9969-596BFBF87E9B}" srcOrd="1" destOrd="0" presId="urn:microsoft.com/office/officeart/2008/layout/NameandTitleOrganizationalChart"/>
    <dgm:cxn modelId="{AF3C10B5-C3B8-4842-A0BC-82A41DECD493}" type="presParOf" srcId="{12FDCAC2-37BA-4D77-86F7-210985250CFC}" destId="{D229DCA0-E084-460F-928B-8F28E5F774C2}" srcOrd="2" destOrd="0" presId="urn:microsoft.com/office/officeart/2008/layout/NameandTitleOrganizationalChart"/>
    <dgm:cxn modelId="{DAAA642B-6A41-406F-AA3F-B80F057DBD9F}" type="presParOf" srcId="{F24CAE05-A5C9-4D66-B872-55F7CCF6B3AE}" destId="{C224051F-4E87-4818-99CA-6E44004260F6}" srcOrd="1" destOrd="0" presId="urn:microsoft.com/office/officeart/2008/layout/NameandTitleOrganizationalChart"/>
    <dgm:cxn modelId="{9601F45D-2F19-4B46-96E0-3E944197152F}" type="presParOf" srcId="{F24CAE05-A5C9-4D66-B872-55F7CCF6B3AE}" destId="{C58E43F1-E5F8-46D9-9B85-2C31DD84D06F}" srcOrd="2" destOrd="0" presId="urn:microsoft.com/office/officeart/2008/layout/NameandTitleOrganizationalChart"/>
    <dgm:cxn modelId="{6F8FAD41-1E3C-4CA5-9C38-515724751862}" type="presParOf" srcId="{5711CE8A-D58D-4C3E-9C26-6107796A1CDF}" destId="{510EBF91-F0D6-47CA-AB5F-1A3CBF44055D}" srcOrd="2" destOrd="0" presId="urn:microsoft.com/office/officeart/2008/layout/NameandTitleOrganizationalChart"/>
    <dgm:cxn modelId="{9E57AD73-CC7C-4327-839D-6CDA5D9A62CC}" type="presParOf" srcId="{510EBF91-F0D6-47CA-AB5F-1A3CBF44055D}" destId="{20AC96B8-5990-46F0-BC6F-4802B0DAF3E3}" srcOrd="0" destOrd="0" presId="urn:microsoft.com/office/officeart/2008/layout/NameandTitleOrganizationalChart"/>
    <dgm:cxn modelId="{E2841180-E83E-4004-9B38-C75C9BAC6293}" type="presParOf" srcId="{510EBF91-F0D6-47CA-AB5F-1A3CBF44055D}" destId="{8C4594AF-761D-4D2C-8DEA-47E54FBD7EFD}" srcOrd="1" destOrd="0" presId="urn:microsoft.com/office/officeart/2008/layout/NameandTitleOrganizationalChart"/>
    <dgm:cxn modelId="{453CE378-1765-48D0-B217-F200CD05A2D4}" type="presParOf" srcId="{8C4594AF-761D-4D2C-8DEA-47E54FBD7EFD}" destId="{37897937-F333-4C38-94B2-2BF444BBE91D}" srcOrd="0" destOrd="0" presId="urn:microsoft.com/office/officeart/2008/layout/NameandTitleOrganizationalChart"/>
    <dgm:cxn modelId="{5B62AF53-57DB-4DFD-A595-53FB16DE706D}" type="presParOf" srcId="{37897937-F333-4C38-94B2-2BF444BBE91D}" destId="{B5335175-23E4-46EB-B5D6-ED293C681891}" srcOrd="0" destOrd="0" presId="urn:microsoft.com/office/officeart/2008/layout/NameandTitleOrganizationalChart"/>
    <dgm:cxn modelId="{9131F05F-8F35-40FF-9AED-6167DA943AEA}" type="presParOf" srcId="{37897937-F333-4C38-94B2-2BF444BBE91D}" destId="{5E20B5B8-6DF1-4BC5-A1B6-8B6AABB2947D}" srcOrd="1" destOrd="0" presId="urn:microsoft.com/office/officeart/2008/layout/NameandTitleOrganizationalChart"/>
    <dgm:cxn modelId="{A4FAF9AC-996C-4987-ADB1-6858F41F3D3F}" type="presParOf" srcId="{37897937-F333-4C38-94B2-2BF444BBE91D}" destId="{80074E99-31A6-442D-A774-73231AED4F2B}" srcOrd="2" destOrd="0" presId="urn:microsoft.com/office/officeart/2008/layout/NameandTitleOrganizationalChart"/>
    <dgm:cxn modelId="{A951910D-47A3-4AC9-874A-68481FDCFD9F}" type="presParOf" srcId="{8C4594AF-761D-4D2C-8DEA-47E54FBD7EFD}" destId="{0FD1F956-E1DA-4431-8ADD-4362B6CB721C}" srcOrd="1" destOrd="0" presId="urn:microsoft.com/office/officeart/2008/layout/NameandTitleOrganizationalChart"/>
    <dgm:cxn modelId="{179D21F1-E7D5-4D10-90C3-5BBE818D770E}" type="presParOf" srcId="{8C4594AF-761D-4D2C-8DEA-47E54FBD7EFD}" destId="{70896913-69FF-4772-B7CE-D6696D69FF17}" srcOrd="2" destOrd="0" presId="urn:microsoft.com/office/officeart/2008/layout/NameandTitleOrganizationalChart"/>
    <dgm:cxn modelId="{D6C31F74-29F0-4E35-8A46-67E478D28274}" type="presParOf" srcId="{510EBF91-F0D6-47CA-AB5F-1A3CBF44055D}" destId="{EFD2CD09-E2CD-4DDC-ADC8-DD3BD406C3CA}" srcOrd="2" destOrd="0" presId="urn:microsoft.com/office/officeart/2008/layout/NameandTitleOrganizationalChart"/>
    <dgm:cxn modelId="{9F5CC09F-690B-4E0F-820A-2A67D183272C}" type="presParOf" srcId="{510EBF91-F0D6-47CA-AB5F-1A3CBF44055D}" destId="{45917BCF-AB22-4C89-8852-E79F10D6526F}" srcOrd="3" destOrd="0" presId="urn:microsoft.com/office/officeart/2008/layout/NameandTitleOrganizationalChart"/>
    <dgm:cxn modelId="{DD93339C-A03D-4CA6-BA56-978987195C0C}" type="presParOf" srcId="{45917BCF-AB22-4C89-8852-E79F10D6526F}" destId="{01A749E3-C73B-4414-9885-FBC9BC8D801C}" srcOrd="0" destOrd="0" presId="urn:microsoft.com/office/officeart/2008/layout/NameandTitleOrganizationalChart"/>
    <dgm:cxn modelId="{866F1DE5-2510-4800-84C2-2B49BD86CE20}" type="presParOf" srcId="{01A749E3-C73B-4414-9885-FBC9BC8D801C}" destId="{81D97D44-A527-4D59-A555-14B202CF5DBE}" srcOrd="0" destOrd="0" presId="urn:microsoft.com/office/officeart/2008/layout/NameandTitleOrganizationalChart"/>
    <dgm:cxn modelId="{E2D8CAA6-75EB-4B7C-ADC4-2E87E566C7D3}" type="presParOf" srcId="{01A749E3-C73B-4414-9885-FBC9BC8D801C}" destId="{094979AD-C325-4C65-84D6-4AE015752490}" srcOrd="1" destOrd="0" presId="urn:microsoft.com/office/officeart/2008/layout/NameandTitleOrganizationalChart"/>
    <dgm:cxn modelId="{F53A53AE-D7C5-405E-884A-CA116762BD64}" type="presParOf" srcId="{01A749E3-C73B-4414-9885-FBC9BC8D801C}" destId="{B823170E-0BC3-40E1-9C4B-9ADCAC63A675}" srcOrd="2" destOrd="0" presId="urn:microsoft.com/office/officeart/2008/layout/NameandTitleOrganizationalChart"/>
    <dgm:cxn modelId="{8C09C9C0-EEA4-4A63-9ECF-D3821CF30156}" type="presParOf" srcId="{45917BCF-AB22-4C89-8852-E79F10D6526F}" destId="{B7C3858C-4C2E-402C-AF1E-9259887D6BA9}" srcOrd="1" destOrd="0" presId="urn:microsoft.com/office/officeart/2008/layout/NameandTitleOrganizationalChart"/>
    <dgm:cxn modelId="{B9D7B5AB-77A1-42AA-A638-CFED0E33A76B}" type="presParOf" srcId="{45917BCF-AB22-4C89-8852-E79F10D6526F}" destId="{08337E7F-BA03-48F3-9ADE-5D21A5FD95F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E2861B3-87CF-4FB0-8FA9-8903730C165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C7F1EB-4EC2-4D4D-ADDD-C0797BA09F90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B089CA7E-4895-4678-98DC-DDFE4DC336EC}" type="parTrans" cxnId="{5533FDBF-A5F4-4C2E-978D-2FEE3BD9F1AF}">
      <dgm:prSet/>
      <dgm:spPr/>
      <dgm:t>
        <a:bodyPr/>
        <a:lstStyle/>
        <a:p>
          <a:endParaRPr lang="en-US"/>
        </a:p>
      </dgm:t>
    </dgm:pt>
    <dgm:pt modelId="{B16EC435-2458-48A3-979B-569470E69CB3}" type="sibTrans" cxnId="{5533FDBF-A5F4-4C2E-978D-2FEE3BD9F1AF}">
      <dgm:prSet/>
      <dgm:spPr/>
      <dgm:t>
        <a:bodyPr/>
        <a:lstStyle/>
        <a:p>
          <a:r>
            <a:rPr lang="es-MX" dirty="0" smtClean="0"/>
            <a:t>Fernando Treviño</a:t>
          </a:r>
          <a:endParaRPr lang="en-US" dirty="0"/>
        </a:p>
      </dgm:t>
    </dgm:pt>
    <dgm:pt modelId="{B1600D79-842E-417D-8463-6FE5563D6830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21E2A604-A07E-4104-B3C5-0A095AAE4826}" type="parTrans" cxnId="{F86E63C1-2638-470B-9856-A257202BBFF6}">
      <dgm:prSet/>
      <dgm:spPr/>
      <dgm:t>
        <a:bodyPr/>
        <a:lstStyle/>
        <a:p>
          <a:endParaRPr lang="en-US"/>
        </a:p>
      </dgm:t>
    </dgm:pt>
    <dgm:pt modelId="{10491C19-D1A9-45A6-9E88-97F361CACBFF}" type="sibTrans" cxnId="{F86E63C1-2638-470B-9856-A257202BBFF6}">
      <dgm:prSet/>
      <dgm:spPr/>
      <dgm:t>
        <a:bodyPr/>
        <a:lstStyle/>
        <a:p>
          <a:r>
            <a:rPr lang="es-MX" dirty="0" smtClean="0"/>
            <a:t>Susana Estrada</a:t>
          </a:r>
          <a:endParaRPr lang="en-US" dirty="0"/>
        </a:p>
      </dgm:t>
    </dgm:pt>
    <dgm:pt modelId="{24E59886-29EA-4641-9D01-5B029B5FF743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F195895-5B2C-490B-B27D-938353E043B8}" type="parTrans" cxnId="{F82FDD49-FB21-4A65-A1DD-BF1E1DC4C8DC}">
      <dgm:prSet/>
      <dgm:spPr/>
      <dgm:t>
        <a:bodyPr/>
        <a:lstStyle/>
        <a:p>
          <a:endParaRPr lang="en-US"/>
        </a:p>
      </dgm:t>
    </dgm:pt>
    <dgm:pt modelId="{D195B32F-B186-43BE-AF87-3F87C13721BB}" type="sibTrans" cxnId="{F82FDD49-FB21-4A65-A1DD-BF1E1DC4C8DC}">
      <dgm:prSet/>
      <dgm:spPr/>
      <dgm:t>
        <a:bodyPr/>
        <a:lstStyle/>
        <a:p>
          <a:r>
            <a:rPr lang="es-MX" dirty="0" smtClean="0"/>
            <a:t>Alberto Grajales</a:t>
          </a:r>
          <a:endParaRPr lang="en-US" dirty="0"/>
        </a:p>
      </dgm:t>
    </dgm:pt>
    <dgm:pt modelId="{F173ACD8-B3CB-49F7-B7D3-2DCA9B77508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3FA23041-C1F0-46FF-B6B9-6DCA02F35A48}" type="parTrans" cxnId="{66FFE3A7-C308-4B8A-ABDD-D27FBC35776B}">
      <dgm:prSet/>
      <dgm:spPr/>
      <dgm:t>
        <a:bodyPr/>
        <a:lstStyle/>
        <a:p>
          <a:endParaRPr lang="en-US"/>
        </a:p>
      </dgm:t>
    </dgm:pt>
    <dgm:pt modelId="{BA161BA9-6CC1-43FC-8207-BD325089F523}" type="sibTrans" cxnId="{66FFE3A7-C308-4B8A-ABDD-D27FBC35776B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s-MX" sz="2000" dirty="0" smtClean="0"/>
            <a:t>Fabiola Ceja</a:t>
          </a:r>
          <a:endParaRPr lang="en-US" sz="2000" dirty="0"/>
        </a:p>
      </dgm:t>
    </dgm:pt>
    <dgm:pt modelId="{72D5D4CE-A9C6-43D7-9FFD-5A315E6B51C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B1E80C43-3B6A-42B3-B4FF-AE6069430F84}" type="parTrans" cxnId="{6F6F215E-A553-4309-9E00-CD1165FC2F87}">
      <dgm:prSet/>
      <dgm:spPr/>
      <dgm:t>
        <a:bodyPr/>
        <a:lstStyle/>
        <a:p>
          <a:endParaRPr lang="en-US"/>
        </a:p>
      </dgm:t>
    </dgm:pt>
    <dgm:pt modelId="{7C487DDD-5AD3-4EA3-964D-49F1142C717E}" type="sibTrans" cxnId="{6F6F215E-A553-4309-9E00-CD1165FC2F87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s-MX" sz="2000" dirty="0" smtClean="0"/>
            <a:t>Lidia Lozoya</a:t>
          </a:r>
          <a:endParaRPr lang="en-US" sz="2000" dirty="0"/>
        </a:p>
      </dgm:t>
    </dgm:pt>
    <dgm:pt modelId="{4ED9A787-7E19-478E-A362-EAE94EEBA127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DBD9A07C-CB4F-4439-ACCF-2F7C2BABB2B1}" type="parTrans" cxnId="{993D480F-947B-4CDB-B772-3472B294112A}">
      <dgm:prSet/>
      <dgm:spPr/>
      <dgm:t>
        <a:bodyPr/>
        <a:lstStyle/>
        <a:p>
          <a:endParaRPr lang="en-US"/>
        </a:p>
      </dgm:t>
    </dgm:pt>
    <dgm:pt modelId="{9B4E92BE-1B27-4F53-AA70-0B2753921F84}" type="sibTrans" cxnId="{993D480F-947B-4CDB-B772-3472B294112A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3AAD8F20-AC7F-4750-ADAD-A5338A911245}" type="pres">
      <dgm:prSet presAssocID="{3E2861B3-87CF-4FB0-8FA9-8903730C16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11CE8A-D58D-4C3E-9C26-6107796A1CDF}" type="pres">
      <dgm:prSet presAssocID="{94C7F1EB-4EC2-4D4D-ADDD-C0797BA09F90}" presName="hierRoot1" presStyleCnt="0">
        <dgm:presLayoutVars>
          <dgm:hierBranch val="init"/>
        </dgm:presLayoutVars>
      </dgm:prSet>
      <dgm:spPr/>
    </dgm:pt>
    <dgm:pt modelId="{CC56DEC5-EA43-417C-A3A8-16798C6CFD1A}" type="pres">
      <dgm:prSet presAssocID="{94C7F1EB-4EC2-4D4D-ADDD-C0797BA09F90}" presName="rootComposite1" presStyleCnt="0"/>
      <dgm:spPr/>
    </dgm:pt>
    <dgm:pt modelId="{79E44140-D0FD-434D-963F-FC2CB6215E0C}" type="pres">
      <dgm:prSet presAssocID="{94C7F1EB-4EC2-4D4D-ADDD-C0797BA09F9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953B9A1-F553-43DA-A5F5-2E4194D3D1DE}" type="pres">
      <dgm:prSet presAssocID="{94C7F1EB-4EC2-4D4D-ADDD-C0797BA09F90}" presName="titleText1" presStyleLbl="fgAcc0" presStyleIdx="0" presStyleCnt="1" custLinFactNeighborX="-163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502543-D884-4FCA-B48D-2623A4666D28}" type="pres">
      <dgm:prSet presAssocID="{94C7F1EB-4EC2-4D4D-ADDD-C0797BA09F90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80B1655-D783-47EB-86A0-21D8DCD4907F}" type="pres">
      <dgm:prSet presAssocID="{94C7F1EB-4EC2-4D4D-ADDD-C0797BA09F90}" presName="hierChild2" presStyleCnt="0"/>
      <dgm:spPr/>
    </dgm:pt>
    <dgm:pt modelId="{70207762-2511-4462-A1D4-5EA539BBA056}" type="pres">
      <dgm:prSet presAssocID="{DF195895-5B2C-490B-B27D-938353E043B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58D7AA2-EAA9-423F-B0BF-424F252C98B9}" type="pres">
      <dgm:prSet presAssocID="{24E59886-29EA-4641-9D01-5B029B5FF743}" presName="hierRoot2" presStyleCnt="0">
        <dgm:presLayoutVars>
          <dgm:hierBranch val="init"/>
        </dgm:presLayoutVars>
      </dgm:prSet>
      <dgm:spPr/>
    </dgm:pt>
    <dgm:pt modelId="{43D70BAE-2543-442D-B30A-1B6542367210}" type="pres">
      <dgm:prSet presAssocID="{24E59886-29EA-4641-9D01-5B029B5FF743}" presName="rootComposite" presStyleCnt="0"/>
      <dgm:spPr/>
    </dgm:pt>
    <dgm:pt modelId="{D73C3743-7F23-4F10-A4E7-5B62440C0341}" type="pres">
      <dgm:prSet presAssocID="{24E59886-29EA-4641-9D01-5B029B5FF743}" presName="rootText" presStyleLbl="node1" presStyleIdx="0" presStyleCnt="3" custLinFactNeighborY="839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AC32BFF-37EA-44AA-9BB2-8BA0D2A0A563}" type="pres">
      <dgm:prSet presAssocID="{24E59886-29EA-4641-9D01-5B029B5FF743}" presName="titleText2" presStyleLbl="fgAcc1" presStyleIdx="0" presStyleCnt="3" custLinFactNeighborX="-16320" custLinFactNeighborY="201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A639EFE-2AF0-4498-971D-E78CA5B17B3C}" type="pres">
      <dgm:prSet presAssocID="{24E59886-29EA-4641-9D01-5B029B5FF743}" presName="rootConnector" presStyleLbl="node2" presStyleIdx="0" presStyleCnt="0"/>
      <dgm:spPr/>
      <dgm:t>
        <a:bodyPr/>
        <a:lstStyle/>
        <a:p>
          <a:endParaRPr lang="en-US"/>
        </a:p>
      </dgm:t>
    </dgm:pt>
    <dgm:pt modelId="{5169657C-EA7D-4EC4-8E04-CDB7E98FE587}" type="pres">
      <dgm:prSet presAssocID="{24E59886-29EA-4641-9D01-5B029B5FF743}" presName="hierChild4" presStyleCnt="0"/>
      <dgm:spPr/>
    </dgm:pt>
    <dgm:pt modelId="{617487CB-4598-4AD0-A8AC-9B158030402C}" type="pres">
      <dgm:prSet presAssocID="{24E59886-29EA-4641-9D01-5B029B5FF743}" presName="hierChild5" presStyleCnt="0"/>
      <dgm:spPr/>
    </dgm:pt>
    <dgm:pt modelId="{F3FD01C9-6B2B-41DE-AFEE-9E412445855F}" type="pres">
      <dgm:prSet presAssocID="{3FA23041-C1F0-46FF-B6B9-6DCA02F35A48}" presName="Name37" presStyleLbl="parChTrans1D2" presStyleIdx="1" presStyleCnt="5"/>
      <dgm:spPr/>
      <dgm:t>
        <a:bodyPr/>
        <a:lstStyle/>
        <a:p>
          <a:endParaRPr lang="en-US"/>
        </a:p>
      </dgm:t>
    </dgm:pt>
    <dgm:pt modelId="{8E6BDC28-0FB1-4ED7-A417-83479565329C}" type="pres">
      <dgm:prSet presAssocID="{F173ACD8-B3CB-49F7-B7D3-2DCA9B77508E}" presName="hierRoot2" presStyleCnt="0">
        <dgm:presLayoutVars>
          <dgm:hierBranch val="init"/>
        </dgm:presLayoutVars>
      </dgm:prSet>
      <dgm:spPr/>
    </dgm:pt>
    <dgm:pt modelId="{8EAF0D38-0688-40F4-A5A8-F13630D14B84}" type="pres">
      <dgm:prSet presAssocID="{F173ACD8-B3CB-49F7-B7D3-2DCA9B77508E}" presName="rootComposite" presStyleCnt="0"/>
      <dgm:spPr/>
    </dgm:pt>
    <dgm:pt modelId="{5415F649-54B2-4DB3-89AD-BB57554E24D9}" type="pres">
      <dgm:prSet presAssocID="{F173ACD8-B3CB-49F7-B7D3-2DCA9B77508E}" presName="rootText" presStyleLbl="node1" presStyleIdx="1" presStyleCnt="3" custLinFactNeighborY="839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695AD17-C937-4D5F-A0D2-49256CEEBB86}" type="pres">
      <dgm:prSet presAssocID="{F173ACD8-B3CB-49F7-B7D3-2DCA9B77508E}" presName="titleText2" presStyleLbl="fgAcc1" presStyleIdx="1" presStyleCnt="3" custLinFactNeighborX="-16320" custLinFactNeighborY="201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C73CDE7-3F49-40C3-9308-CE3C91D925B6}" type="pres">
      <dgm:prSet presAssocID="{F173ACD8-B3CB-49F7-B7D3-2DCA9B77508E}" presName="rootConnector" presStyleLbl="node2" presStyleIdx="0" presStyleCnt="0"/>
      <dgm:spPr/>
      <dgm:t>
        <a:bodyPr/>
        <a:lstStyle/>
        <a:p>
          <a:endParaRPr lang="en-US"/>
        </a:p>
      </dgm:t>
    </dgm:pt>
    <dgm:pt modelId="{72652B0E-8C1A-4012-BFE2-B54C7E72CF29}" type="pres">
      <dgm:prSet presAssocID="{F173ACD8-B3CB-49F7-B7D3-2DCA9B77508E}" presName="hierChild4" presStyleCnt="0"/>
      <dgm:spPr/>
    </dgm:pt>
    <dgm:pt modelId="{9AB5EF4B-DB70-41D5-970E-7A741FC7818E}" type="pres">
      <dgm:prSet presAssocID="{F173ACD8-B3CB-49F7-B7D3-2DCA9B77508E}" presName="hierChild5" presStyleCnt="0"/>
      <dgm:spPr/>
    </dgm:pt>
    <dgm:pt modelId="{FF54C8E0-1AA6-474B-A2A7-8360BCB85779}" type="pres">
      <dgm:prSet presAssocID="{B1E80C43-3B6A-42B3-B4FF-AE6069430F84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24CAE05-A5C9-4D66-B872-55F7CCF6B3AE}" type="pres">
      <dgm:prSet presAssocID="{72D5D4CE-A9C6-43D7-9FFD-5A315E6B51CE}" presName="hierRoot2" presStyleCnt="0">
        <dgm:presLayoutVars>
          <dgm:hierBranch val="init"/>
        </dgm:presLayoutVars>
      </dgm:prSet>
      <dgm:spPr/>
    </dgm:pt>
    <dgm:pt modelId="{12FDCAC2-37BA-4D77-86F7-210985250CFC}" type="pres">
      <dgm:prSet presAssocID="{72D5D4CE-A9C6-43D7-9FFD-5A315E6B51CE}" presName="rootComposite" presStyleCnt="0"/>
      <dgm:spPr/>
    </dgm:pt>
    <dgm:pt modelId="{8738AA24-E91E-442F-8399-879B88318D8A}" type="pres">
      <dgm:prSet presAssocID="{72D5D4CE-A9C6-43D7-9FFD-5A315E6B51CE}" presName="rootText" presStyleLbl="node1" presStyleIdx="2" presStyleCnt="3" custLinFactNeighborY="839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DA8D270-EC04-48EA-9969-596BFBF87E9B}" type="pres">
      <dgm:prSet presAssocID="{72D5D4CE-A9C6-43D7-9FFD-5A315E6B51CE}" presName="titleText2" presStyleLbl="fgAcc1" presStyleIdx="2" presStyleCnt="3" custLinFactNeighborX="-16320" custLinFactNeighborY="201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9DCA0-E084-460F-928B-8F28E5F774C2}" type="pres">
      <dgm:prSet presAssocID="{72D5D4CE-A9C6-43D7-9FFD-5A315E6B51CE}" presName="rootConnector" presStyleLbl="node2" presStyleIdx="0" presStyleCnt="0"/>
      <dgm:spPr/>
      <dgm:t>
        <a:bodyPr/>
        <a:lstStyle/>
        <a:p>
          <a:endParaRPr lang="en-US"/>
        </a:p>
      </dgm:t>
    </dgm:pt>
    <dgm:pt modelId="{C224051F-4E87-4818-99CA-6E44004260F6}" type="pres">
      <dgm:prSet presAssocID="{72D5D4CE-A9C6-43D7-9FFD-5A315E6B51CE}" presName="hierChild4" presStyleCnt="0"/>
      <dgm:spPr/>
    </dgm:pt>
    <dgm:pt modelId="{C58E43F1-E5F8-46D9-9B85-2C31DD84D06F}" type="pres">
      <dgm:prSet presAssocID="{72D5D4CE-A9C6-43D7-9FFD-5A315E6B51CE}" presName="hierChild5" presStyleCnt="0"/>
      <dgm:spPr/>
    </dgm:pt>
    <dgm:pt modelId="{510EBF91-F0D6-47CA-AB5F-1A3CBF44055D}" type="pres">
      <dgm:prSet presAssocID="{94C7F1EB-4EC2-4D4D-ADDD-C0797BA09F90}" presName="hierChild3" presStyleCnt="0"/>
      <dgm:spPr/>
    </dgm:pt>
    <dgm:pt modelId="{20AC96B8-5990-46F0-BC6F-4802B0DAF3E3}" type="pres">
      <dgm:prSet presAssocID="{21E2A604-A07E-4104-B3C5-0A095AAE4826}" presName="Name96" presStyleLbl="parChTrans1D2" presStyleIdx="3" presStyleCnt="5"/>
      <dgm:spPr/>
      <dgm:t>
        <a:bodyPr/>
        <a:lstStyle/>
        <a:p>
          <a:endParaRPr lang="en-US"/>
        </a:p>
      </dgm:t>
    </dgm:pt>
    <dgm:pt modelId="{8C4594AF-761D-4D2C-8DEA-47E54FBD7EFD}" type="pres">
      <dgm:prSet presAssocID="{B1600D79-842E-417D-8463-6FE5563D6830}" presName="hierRoot3" presStyleCnt="0">
        <dgm:presLayoutVars>
          <dgm:hierBranch val="init"/>
        </dgm:presLayoutVars>
      </dgm:prSet>
      <dgm:spPr/>
    </dgm:pt>
    <dgm:pt modelId="{37897937-F333-4C38-94B2-2BF444BBE91D}" type="pres">
      <dgm:prSet presAssocID="{B1600D79-842E-417D-8463-6FE5563D6830}" presName="rootComposite3" presStyleCnt="0"/>
      <dgm:spPr/>
    </dgm:pt>
    <dgm:pt modelId="{B5335175-23E4-46EB-B5D6-ED293C681891}" type="pres">
      <dgm:prSet presAssocID="{B1600D79-842E-417D-8463-6FE5563D6830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20B5B8-6DF1-4BC5-A1B6-8B6AABB2947D}" type="pres">
      <dgm:prSet presAssocID="{B1600D79-842E-417D-8463-6FE5563D6830}" presName="titleText3" presStyleLbl="fgAcc2" presStyleIdx="0" presStyleCnt="2" custLinFactNeighborX="-163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0074E99-31A6-442D-A774-73231AED4F2B}" type="pres">
      <dgm:prSet presAssocID="{B1600D79-842E-417D-8463-6FE5563D6830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FD1F956-E1DA-4431-8ADD-4362B6CB721C}" type="pres">
      <dgm:prSet presAssocID="{B1600D79-842E-417D-8463-6FE5563D6830}" presName="hierChild6" presStyleCnt="0"/>
      <dgm:spPr/>
    </dgm:pt>
    <dgm:pt modelId="{70896913-69FF-4772-B7CE-D6696D69FF17}" type="pres">
      <dgm:prSet presAssocID="{B1600D79-842E-417D-8463-6FE5563D6830}" presName="hierChild7" presStyleCnt="0"/>
      <dgm:spPr/>
    </dgm:pt>
    <dgm:pt modelId="{EFD2CD09-E2CD-4DDC-ADC8-DD3BD406C3CA}" type="pres">
      <dgm:prSet presAssocID="{DBD9A07C-CB4F-4439-ACCF-2F7C2BABB2B1}" presName="Name96" presStyleLbl="parChTrans1D2" presStyleIdx="4" presStyleCnt="5"/>
      <dgm:spPr/>
      <dgm:t>
        <a:bodyPr/>
        <a:lstStyle/>
        <a:p>
          <a:endParaRPr lang="en-US"/>
        </a:p>
      </dgm:t>
    </dgm:pt>
    <dgm:pt modelId="{45917BCF-AB22-4C89-8852-E79F10D6526F}" type="pres">
      <dgm:prSet presAssocID="{4ED9A787-7E19-478E-A362-EAE94EEBA127}" presName="hierRoot3" presStyleCnt="0">
        <dgm:presLayoutVars>
          <dgm:hierBranch val="init"/>
        </dgm:presLayoutVars>
      </dgm:prSet>
      <dgm:spPr/>
    </dgm:pt>
    <dgm:pt modelId="{01A749E3-C73B-4414-9885-FBC9BC8D801C}" type="pres">
      <dgm:prSet presAssocID="{4ED9A787-7E19-478E-A362-EAE94EEBA127}" presName="rootComposite3" presStyleCnt="0"/>
      <dgm:spPr/>
    </dgm:pt>
    <dgm:pt modelId="{81D97D44-A527-4D59-A555-14B202CF5DBE}" type="pres">
      <dgm:prSet presAssocID="{4ED9A787-7E19-478E-A362-EAE94EEBA127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4979AD-C325-4C65-84D6-4AE015752490}" type="pres">
      <dgm:prSet presAssocID="{4ED9A787-7E19-478E-A362-EAE94EEBA127}" presName="titleText3" presStyleLbl="fgAcc2" presStyleIdx="1" presStyleCnt="2" custLinFactNeighborX="-163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23170E-0BC3-40E1-9C4B-9ADCAC63A675}" type="pres">
      <dgm:prSet presAssocID="{4ED9A787-7E19-478E-A362-EAE94EEBA127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7C3858C-4C2E-402C-AF1E-9259887D6BA9}" type="pres">
      <dgm:prSet presAssocID="{4ED9A787-7E19-478E-A362-EAE94EEBA127}" presName="hierChild6" presStyleCnt="0"/>
      <dgm:spPr/>
    </dgm:pt>
    <dgm:pt modelId="{08337E7F-BA03-48F3-9ADE-5D21A5FD95FF}" type="pres">
      <dgm:prSet presAssocID="{4ED9A787-7E19-478E-A362-EAE94EEBA127}" presName="hierChild7" presStyleCnt="0"/>
      <dgm:spPr/>
    </dgm:pt>
  </dgm:ptLst>
  <dgm:cxnLst>
    <dgm:cxn modelId="{132A9737-E1ED-4C10-B410-92FCBE4467A4}" type="presOf" srcId="{24E59886-29EA-4641-9D01-5B029B5FF743}" destId="{D73C3743-7F23-4F10-A4E7-5B62440C0341}" srcOrd="0" destOrd="0" presId="urn:microsoft.com/office/officeart/2008/layout/NameandTitleOrganizationalChart"/>
    <dgm:cxn modelId="{5EFB90CF-FB1A-4314-BF44-F25B3B3DA2E7}" type="presOf" srcId="{10491C19-D1A9-45A6-9E88-97F361CACBFF}" destId="{5E20B5B8-6DF1-4BC5-A1B6-8B6AABB2947D}" srcOrd="0" destOrd="0" presId="urn:microsoft.com/office/officeart/2008/layout/NameandTitleOrganizationalChart"/>
    <dgm:cxn modelId="{F86E63C1-2638-470B-9856-A257202BBFF6}" srcId="{94C7F1EB-4EC2-4D4D-ADDD-C0797BA09F90}" destId="{B1600D79-842E-417D-8463-6FE5563D6830}" srcOrd="0" destOrd="0" parTransId="{21E2A604-A07E-4104-B3C5-0A095AAE4826}" sibTransId="{10491C19-D1A9-45A6-9E88-97F361CACBFF}"/>
    <dgm:cxn modelId="{CF3BB3DB-EF5C-43D4-9593-CA1DA8E5AD4B}" type="presOf" srcId="{B1E80C43-3B6A-42B3-B4FF-AE6069430F84}" destId="{FF54C8E0-1AA6-474B-A2A7-8360BCB85779}" srcOrd="0" destOrd="0" presId="urn:microsoft.com/office/officeart/2008/layout/NameandTitleOrganizationalChart"/>
    <dgm:cxn modelId="{BB71BC38-C154-4194-9693-0F77BE23D73E}" type="presOf" srcId="{DBD9A07C-CB4F-4439-ACCF-2F7C2BABB2B1}" destId="{EFD2CD09-E2CD-4DDC-ADC8-DD3BD406C3CA}" srcOrd="0" destOrd="0" presId="urn:microsoft.com/office/officeart/2008/layout/NameandTitleOrganizationalChart"/>
    <dgm:cxn modelId="{50537D59-38F3-4C16-BBCE-87B327750768}" type="presOf" srcId="{94C7F1EB-4EC2-4D4D-ADDD-C0797BA09F90}" destId="{D6502543-D884-4FCA-B48D-2623A4666D28}" srcOrd="1" destOrd="0" presId="urn:microsoft.com/office/officeart/2008/layout/NameandTitleOrganizationalChart"/>
    <dgm:cxn modelId="{3AAE0D45-4991-4927-9B87-546C0BDCFBAE}" type="presOf" srcId="{F173ACD8-B3CB-49F7-B7D3-2DCA9B77508E}" destId="{5415F649-54B2-4DB3-89AD-BB57554E24D9}" srcOrd="0" destOrd="0" presId="urn:microsoft.com/office/officeart/2008/layout/NameandTitleOrganizationalChart"/>
    <dgm:cxn modelId="{4067D517-9904-4D80-8674-B78A66595923}" type="presOf" srcId="{7C487DDD-5AD3-4EA3-964D-49F1142C717E}" destId="{0DA8D270-EC04-48EA-9969-596BFBF87E9B}" srcOrd="0" destOrd="0" presId="urn:microsoft.com/office/officeart/2008/layout/NameandTitleOrganizationalChart"/>
    <dgm:cxn modelId="{F6BC319A-6342-4747-8E07-ADBC9150A803}" type="presOf" srcId="{D195B32F-B186-43BE-AF87-3F87C13721BB}" destId="{7AC32BFF-37EA-44AA-9BB2-8BA0D2A0A563}" srcOrd="0" destOrd="0" presId="urn:microsoft.com/office/officeart/2008/layout/NameandTitleOrganizationalChart"/>
    <dgm:cxn modelId="{A345305A-9A4E-495C-B5F2-903B5C86B9D1}" type="presOf" srcId="{3E2861B3-87CF-4FB0-8FA9-8903730C1659}" destId="{3AAD8F20-AC7F-4750-ADAD-A5338A911245}" srcOrd="0" destOrd="0" presId="urn:microsoft.com/office/officeart/2008/layout/NameandTitleOrganizationalChart"/>
    <dgm:cxn modelId="{F82FDD49-FB21-4A65-A1DD-BF1E1DC4C8DC}" srcId="{94C7F1EB-4EC2-4D4D-ADDD-C0797BA09F90}" destId="{24E59886-29EA-4641-9D01-5B029B5FF743}" srcOrd="2" destOrd="0" parTransId="{DF195895-5B2C-490B-B27D-938353E043B8}" sibTransId="{D195B32F-B186-43BE-AF87-3F87C13721BB}"/>
    <dgm:cxn modelId="{667FC159-EAE1-4DDF-A856-3BC35CEFB7D8}" type="presOf" srcId="{3FA23041-C1F0-46FF-B6B9-6DCA02F35A48}" destId="{F3FD01C9-6B2B-41DE-AFEE-9E412445855F}" srcOrd="0" destOrd="0" presId="urn:microsoft.com/office/officeart/2008/layout/NameandTitleOrganizationalChart"/>
    <dgm:cxn modelId="{60F62C67-C1B2-42B9-B66F-5A533A16D87D}" type="presOf" srcId="{9B4E92BE-1B27-4F53-AA70-0B2753921F84}" destId="{094979AD-C325-4C65-84D6-4AE015752490}" srcOrd="0" destOrd="0" presId="urn:microsoft.com/office/officeart/2008/layout/NameandTitleOrganizationalChart"/>
    <dgm:cxn modelId="{23E242E5-6505-4E83-8EF9-D958C1418D05}" type="presOf" srcId="{4ED9A787-7E19-478E-A362-EAE94EEBA127}" destId="{B823170E-0BC3-40E1-9C4B-9ADCAC63A675}" srcOrd="1" destOrd="0" presId="urn:microsoft.com/office/officeart/2008/layout/NameandTitleOrganizationalChart"/>
    <dgm:cxn modelId="{6F6F215E-A553-4309-9E00-CD1165FC2F87}" srcId="{94C7F1EB-4EC2-4D4D-ADDD-C0797BA09F90}" destId="{72D5D4CE-A9C6-43D7-9FFD-5A315E6B51CE}" srcOrd="4" destOrd="0" parTransId="{B1E80C43-3B6A-42B3-B4FF-AE6069430F84}" sibTransId="{7C487DDD-5AD3-4EA3-964D-49F1142C717E}"/>
    <dgm:cxn modelId="{52067CE6-B2A8-48D2-B98F-EFD29034C5C0}" type="presOf" srcId="{72D5D4CE-A9C6-43D7-9FFD-5A315E6B51CE}" destId="{8738AA24-E91E-442F-8399-879B88318D8A}" srcOrd="0" destOrd="0" presId="urn:microsoft.com/office/officeart/2008/layout/NameandTitleOrganizationalChart"/>
    <dgm:cxn modelId="{9A6BE081-686A-4EA9-9978-A39FA8A105D3}" type="presOf" srcId="{BA161BA9-6CC1-43FC-8207-BD325089F523}" destId="{9695AD17-C937-4D5F-A0D2-49256CEEBB86}" srcOrd="0" destOrd="0" presId="urn:microsoft.com/office/officeart/2008/layout/NameandTitleOrganizationalChart"/>
    <dgm:cxn modelId="{D963B4A4-1797-4C8D-99F0-6D36578D9138}" type="presOf" srcId="{94C7F1EB-4EC2-4D4D-ADDD-C0797BA09F90}" destId="{79E44140-D0FD-434D-963F-FC2CB6215E0C}" srcOrd="0" destOrd="0" presId="urn:microsoft.com/office/officeart/2008/layout/NameandTitleOrganizationalChart"/>
    <dgm:cxn modelId="{66FFE3A7-C308-4B8A-ABDD-D27FBC35776B}" srcId="{94C7F1EB-4EC2-4D4D-ADDD-C0797BA09F90}" destId="{F173ACD8-B3CB-49F7-B7D3-2DCA9B77508E}" srcOrd="3" destOrd="0" parTransId="{3FA23041-C1F0-46FF-B6B9-6DCA02F35A48}" sibTransId="{BA161BA9-6CC1-43FC-8207-BD325089F523}"/>
    <dgm:cxn modelId="{05CC0DF7-CE0F-4726-97D8-4B74D017B107}" type="presOf" srcId="{21E2A604-A07E-4104-B3C5-0A095AAE4826}" destId="{20AC96B8-5990-46F0-BC6F-4802B0DAF3E3}" srcOrd="0" destOrd="0" presId="urn:microsoft.com/office/officeart/2008/layout/NameandTitleOrganizationalChart"/>
    <dgm:cxn modelId="{F821249E-4A5F-4F5E-A0E9-7E6B3A328F6F}" type="presOf" srcId="{DF195895-5B2C-490B-B27D-938353E043B8}" destId="{70207762-2511-4462-A1D4-5EA539BBA056}" srcOrd="0" destOrd="0" presId="urn:microsoft.com/office/officeart/2008/layout/NameandTitleOrganizationalChart"/>
    <dgm:cxn modelId="{06B6AA71-8737-469A-BA2A-7B9ED301C975}" type="presOf" srcId="{24E59886-29EA-4641-9D01-5B029B5FF743}" destId="{DA639EFE-2AF0-4498-971D-E78CA5B17B3C}" srcOrd="1" destOrd="0" presId="urn:microsoft.com/office/officeart/2008/layout/NameandTitleOrganizationalChart"/>
    <dgm:cxn modelId="{E6F2837B-0C71-4A36-95D0-AF263181456E}" type="presOf" srcId="{B16EC435-2458-48A3-979B-569470E69CB3}" destId="{9953B9A1-F553-43DA-A5F5-2E4194D3D1DE}" srcOrd="0" destOrd="0" presId="urn:microsoft.com/office/officeart/2008/layout/NameandTitleOrganizationalChart"/>
    <dgm:cxn modelId="{5533FDBF-A5F4-4C2E-978D-2FEE3BD9F1AF}" srcId="{3E2861B3-87CF-4FB0-8FA9-8903730C1659}" destId="{94C7F1EB-4EC2-4D4D-ADDD-C0797BA09F90}" srcOrd="0" destOrd="0" parTransId="{B089CA7E-4895-4678-98DC-DDFE4DC336EC}" sibTransId="{B16EC435-2458-48A3-979B-569470E69CB3}"/>
    <dgm:cxn modelId="{BC6D2219-82E0-43B0-85EB-EFA80751C463}" type="presOf" srcId="{72D5D4CE-A9C6-43D7-9FFD-5A315E6B51CE}" destId="{D229DCA0-E084-460F-928B-8F28E5F774C2}" srcOrd="1" destOrd="0" presId="urn:microsoft.com/office/officeart/2008/layout/NameandTitleOrganizationalChart"/>
    <dgm:cxn modelId="{5592BC7F-7284-4E35-B1DA-95EC661772C2}" type="presOf" srcId="{B1600D79-842E-417D-8463-6FE5563D6830}" destId="{80074E99-31A6-442D-A774-73231AED4F2B}" srcOrd="1" destOrd="0" presId="urn:microsoft.com/office/officeart/2008/layout/NameandTitleOrganizationalChart"/>
    <dgm:cxn modelId="{66BC8A98-7D89-40B1-B8E4-2F47982ECC0F}" type="presOf" srcId="{B1600D79-842E-417D-8463-6FE5563D6830}" destId="{B5335175-23E4-46EB-B5D6-ED293C681891}" srcOrd="0" destOrd="0" presId="urn:microsoft.com/office/officeart/2008/layout/NameandTitleOrganizationalChart"/>
    <dgm:cxn modelId="{9DBE2751-4C49-4F36-9875-E201E52C37F0}" type="presOf" srcId="{F173ACD8-B3CB-49F7-B7D3-2DCA9B77508E}" destId="{DC73CDE7-3F49-40C3-9308-CE3C91D925B6}" srcOrd="1" destOrd="0" presId="urn:microsoft.com/office/officeart/2008/layout/NameandTitleOrganizationalChart"/>
    <dgm:cxn modelId="{993D480F-947B-4CDB-B772-3472B294112A}" srcId="{94C7F1EB-4EC2-4D4D-ADDD-C0797BA09F90}" destId="{4ED9A787-7E19-478E-A362-EAE94EEBA127}" srcOrd="1" destOrd="0" parTransId="{DBD9A07C-CB4F-4439-ACCF-2F7C2BABB2B1}" sibTransId="{9B4E92BE-1B27-4F53-AA70-0B2753921F84}"/>
    <dgm:cxn modelId="{B8B47C13-0259-4F82-A1B6-692B163AC474}" type="presOf" srcId="{4ED9A787-7E19-478E-A362-EAE94EEBA127}" destId="{81D97D44-A527-4D59-A555-14B202CF5DBE}" srcOrd="0" destOrd="0" presId="urn:microsoft.com/office/officeart/2008/layout/NameandTitleOrganizationalChart"/>
    <dgm:cxn modelId="{C42F0633-9A65-419F-8DEC-9D9D6729B2CA}" type="presParOf" srcId="{3AAD8F20-AC7F-4750-ADAD-A5338A911245}" destId="{5711CE8A-D58D-4C3E-9C26-6107796A1CDF}" srcOrd="0" destOrd="0" presId="urn:microsoft.com/office/officeart/2008/layout/NameandTitleOrganizationalChart"/>
    <dgm:cxn modelId="{DDA5BB06-01CD-48B2-8A16-258F3BF229BB}" type="presParOf" srcId="{5711CE8A-D58D-4C3E-9C26-6107796A1CDF}" destId="{CC56DEC5-EA43-417C-A3A8-16798C6CFD1A}" srcOrd="0" destOrd="0" presId="urn:microsoft.com/office/officeart/2008/layout/NameandTitleOrganizationalChart"/>
    <dgm:cxn modelId="{528F532A-C716-4072-B690-36C055D548AC}" type="presParOf" srcId="{CC56DEC5-EA43-417C-A3A8-16798C6CFD1A}" destId="{79E44140-D0FD-434D-963F-FC2CB6215E0C}" srcOrd="0" destOrd="0" presId="urn:microsoft.com/office/officeart/2008/layout/NameandTitleOrganizationalChart"/>
    <dgm:cxn modelId="{7E32AAE6-661D-4412-B723-9C18E4D18805}" type="presParOf" srcId="{CC56DEC5-EA43-417C-A3A8-16798C6CFD1A}" destId="{9953B9A1-F553-43DA-A5F5-2E4194D3D1DE}" srcOrd="1" destOrd="0" presId="urn:microsoft.com/office/officeart/2008/layout/NameandTitleOrganizationalChart"/>
    <dgm:cxn modelId="{9A03096F-2867-46C9-8881-25C04921C211}" type="presParOf" srcId="{CC56DEC5-EA43-417C-A3A8-16798C6CFD1A}" destId="{D6502543-D884-4FCA-B48D-2623A4666D28}" srcOrd="2" destOrd="0" presId="urn:microsoft.com/office/officeart/2008/layout/NameandTitleOrganizationalChart"/>
    <dgm:cxn modelId="{2FFAE733-0C15-4FB4-8B83-50382E5BDFC9}" type="presParOf" srcId="{5711CE8A-D58D-4C3E-9C26-6107796A1CDF}" destId="{080B1655-D783-47EB-86A0-21D8DCD4907F}" srcOrd="1" destOrd="0" presId="urn:microsoft.com/office/officeart/2008/layout/NameandTitleOrganizationalChart"/>
    <dgm:cxn modelId="{7094138A-EBD2-4457-9013-3966FE586EE4}" type="presParOf" srcId="{080B1655-D783-47EB-86A0-21D8DCD4907F}" destId="{70207762-2511-4462-A1D4-5EA539BBA056}" srcOrd="0" destOrd="0" presId="urn:microsoft.com/office/officeart/2008/layout/NameandTitleOrganizationalChart"/>
    <dgm:cxn modelId="{7CF614F2-B51D-4AF2-BBE4-49F6C3C4D1C4}" type="presParOf" srcId="{080B1655-D783-47EB-86A0-21D8DCD4907F}" destId="{D58D7AA2-EAA9-423F-B0BF-424F252C98B9}" srcOrd="1" destOrd="0" presId="urn:microsoft.com/office/officeart/2008/layout/NameandTitleOrganizationalChart"/>
    <dgm:cxn modelId="{0BE6814A-B3D8-4BB9-BA42-7B0959ACF7EA}" type="presParOf" srcId="{D58D7AA2-EAA9-423F-B0BF-424F252C98B9}" destId="{43D70BAE-2543-442D-B30A-1B6542367210}" srcOrd="0" destOrd="0" presId="urn:microsoft.com/office/officeart/2008/layout/NameandTitleOrganizationalChart"/>
    <dgm:cxn modelId="{2733A567-816B-40E4-BE02-313E3CA5F077}" type="presParOf" srcId="{43D70BAE-2543-442D-B30A-1B6542367210}" destId="{D73C3743-7F23-4F10-A4E7-5B62440C0341}" srcOrd="0" destOrd="0" presId="urn:microsoft.com/office/officeart/2008/layout/NameandTitleOrganizationalChart"/>
    <dgm:cxn modelId="{021113AB-4F34-43AA-AA38-080348113CE4}" type="presParOf" srcId="{43D70BAE-2543-442D-B30A-1B6542367210}" destId="{7AC32BFF-37EA-44AA-9BB2-8BA0D2A0A563}" srcOrd="1" destOrd="0" presId="urn:microsoft.com/office/officeart/2008/layout/NameandTitleOrganizationalChart"/>
    <dgm:cxn modelId="{8672485F-B0A7-46FC-93D9-6D6DE1D25830}" type="presParOf" srcId="{43D70BAE-2543-442D-B30A-1B6542367210}" destId="{DA639EFE-2AF0-4498-971D-E78CA5B17B3C}" srcOrd="2" destOrd="0" presId="urn:microsoft.com/office/officeart/2008/layout/NameandTitleOrganizationalChart"/>
    <dgm:cxn modelId="{9A413197-03EB-47B4-B644-D439549EBEF2}" type="presParOf" srcId="{D58D7AA2-EAA9-423F-B0BF-424F252C98B9}" destId="{5169657C-EA7D-4EC4-8E04-CDB7E98FE587}" srcOrd="1" destOrd="0" presId="urn:microsoft.com/office/officeart/2008/layout/NameandTitleOrganizationalChart"/>
    <dgm:cxn modelId="{AE6F7618-5FAA-447B-B412-5A81ADC8D211}" type="presParOf" srcId="{D58D7AA2-EAA9-423F-B0BF-424F252C98B9}" destId="{617487CB-4598-4AD0-A8AC-9B158030402C}" srcOrd="2" destOrd="0" presId="urn:microsoft.com/office/officeart/2008/layout/NameandTitleOrganizationalChart"/>
    <dgm:cxn modelId="{5D95D7C2-B326-421D-AB78-0013639678CA}" type="presParOf" srcId="{080B1655-D783-47EB-86A0-21D8DCD4907F}" destId="{F3FD01C9-6B2B-41DE-AFEE-9E412445855F}" srcOrd="2" destOrd="0" presId="urn:microsoft.com/office/officeart/2008/layout/NameandTitleOrganizationalChart"/>
    <dgm:cxn modelId="{7E09B411-E4EC-4837-A335-8FF48CA583A7}" type="presParOf" srcId="{080B1655-D783-47EB-86A0-21D8DCD4907F}" destId="{8E6BDC28-0FB1-4ED7-A417-83479565329C}" srcOrd="3" destOrd="0" presId="urn:microsoft.com/office/officeart/2008/layout/NameandTitleOrganizationalChart"/>
    <dgm:cxn modelId="{FFC8FE38-74A5-4985-B84B-8C403853322F}" type="presParOf" srcId="{8E6BDC28-0FB1-4ED7-A417-83479565329C}" destId="{8EAF0D38-0688-40F4-A5A8-F13630D14B84}" srcOrd="0" destOrd="0" presId="urn:microsoft.com/office/officeart/2008/layout/NameandTitleOrganizationalChart"/>
    <dgm:cxn modelId="{90DC8A27-4706-4DA7-919E-ECF9DE9B8F44}" type="presParOf" srcId="{8EAF0D38-0688-40F4-A5A8-F13630D14B84}" destId="{5415F649-54B2-4DB3-89AD-BB57554E24D9}" srcOrd="0" destOrd="0" presId="urn:microsoft.com/office/officeart/2008/layout/NameandTitleOrganizationalChart"/>
    <dgm:cxn modelId="{75BDA532-B451-4AB7-80B3-4BAA18D6B06A}" type="presParOf" srcId="{8EAF0D38-0688-40F4-A5A8-F13630D14B84}" destId="{9695AD17-C937-4D5F-A0D2-49256CEEBB86}" srcOrd="1" destOrd="0" presId="urn:microsoft.com/office/officeart/2008/layout/NameandTitleOrganizationalChart"/>
    <dgm:cxn modelId="{CFBDF8AB-017A-41FC-BB54-3946F9E09953}" type="presParOf" srcId="{8EAF0D38-0688-40F4-A5A8-F13630D14B84}" destId="{DC73CDE7-3F49-40C3-9308-CE3C91D925B6}" srcOrd="2" destOrd="0" presId="urn:microsoft.com/office/officeart/2008/layout/NameandTitleOrganizationalChart"/>
    <dgm:cxn modelId="{CF7F1EED-3245-47F2-B5E6-25076F81B2A6}" type="presParOf" srcId="{8E6BDC28-0FB1-4ED7-A417-83479565329C}" destId="{72652B0E-8C1A-4012-BFE2-B54C7E72CF29}" srcOrd="1" destOrd="0" presId="urn:microsoft.com/office/officeart/2008/layout/NameandTitleOrganizationalChart"/>
    <dgm:cxn modelId="{29264B92-4BCE-4C99-9FF1-A4923BF33CD8}" type="presParOf" srcId="{8E6BDC28-0FB1-4ED7-A417-83479565329C}" destId="{9AB5EF4B-DB70-41D5-970E-7A741FC7818E}" srcOrd="2" destOrd="0" presId="urn:microsoft.com/office/officeart/2008/layout/NameandTitleOrganizationalChart"/>
    <dgm:cxn modelId="{8A1215B0-753D-449E-B2C5-AD822FE78FDA}" type="presParOf" srcId="{080B1655-D783-47EB-86A0-21D8DCD4907F}" destId="{FF54C8E0-1AA6-474B-A2A7-8360BCB85779}" srcOrd="4" destOrd="0" presId="urn:microsoft.com/office/officeart/2008/layout/NameandTitleOrganizationalChart"/>
    <dgm:cxn modelId="{A1709D8F-45FD-4A05-A2F3-557C3319FCB5}" type="presParOf" srcId="{080B1655-D783-47EB-86A0-21D8DCD4907F}" destId="{F24CAE05-A5C9-4D66-B872-55F7CCF6B3AE}" srcOrd="5" destOrd="0" presId="urn:microsoft.com/office/officeart/2008/layout/NameandTitleOrganizationalChart"/>
    <dgm:cxn modelId="{A6107BCB-BD10-4B54-BAF8-3167DF4D3BE1}" type="presParOf" srcId="{F24CAE05-A5C9-4D66-B872-55F7CCF6B3AE}" destId="{12FDCAC2-37BA-4D77-86F7-210985250CFC}" srcOrd="0" destOrd="0" presId="urn:microsoft.com/office/officeart/2008/layout/NameandTitleOrganizationalChart"/>
    <dgm:cxn modelId="{9B3F6D75-4CF4-4795-B6DF-0C7B3173C795}" type="presParOf" srcId="{12FDCAC2-37BA-4D77-86F7-210985250CFC}" destId="{8738AA24-E91E-442F-8399-879B88318D8A}" srcOrd="0" destOrd="0" presId="urn:microsoft.com/office/officeart/2008/layout/NameandTitleOrganizationalChart"/>
    <dgm:cxn modelId="{E183596D-AA5B-457F-A8B1-D9A641E014FD}" type="presParOf" srcId="{12FDCAC2-37BA-4D77-86F7-210985250CFC}" destId="{0DA8D270-EC04-48EA-9969-596BFBF87E9B}" srcOrd="1" destOrd="0" presId="urn:microsoft.com/office/officeart/2008/layout/NameandTitleOrganizationalChart"/>
    <dgm:cxn modelId="{B5F2C4BD-6B21-48BA-8ED3-70D33AC102CA}" type="presParOf" srcId="{12FDCAC2-37BA-4D77-86F7-210985250CFC}" destId="{D229DCA0-E084-460F-928B-8F28E5F774C2}" srcOrd="2" destOrd="0" presId="urn:microsoft.com/office/officeart/2008/layout/NameandTitleOrganizationalChart"/>
    <dgm:cxn modelId="{A1063C3F-70A2-43B1-A97C-3B856CBB5B9A}" type="presParOf" srcId="{F24CAE05-A5C9-4D66-B872-55F7CCF6B3AE}" destId="{C224051F-4E87-4818-99CA-6E44004260F6}" srcOrd="1" destOrd="0" presId="urn:microsoft.com/office/officeart/2008/layout/NameandTitleOrganizationalChart"/>
    <dgm:cxn modelId="{D61E3B8F-E19E-4792-B563-1789B78A5839}" type="presParOf" srcId="{F24CAE05-A5C9-4D66-B872-55F7CCF6B3AE}" destId="{C58E43F1-E5F8-46D9-9B85-2C31DD84D06F}" srcOrd="2" destOrd="0" presId="urn:microsoft.com/office/officeart/2008/layout/NameandTitleOrganizationalChart"/>
    <dgm:cxn modelId="{47F9636F-9095-4765-A0FD-A97238549993}" type="presParOf" srcId="{5711CE8A-D58D-4C3E-9C26-6107796A1CDF}" destId="{510EBF91-F0D6-47CA-AB5F-1A3CBF44055D}" srcOrd="2" destOrd="0" presId="urn:microsoft.com/office/officeart/2008/layout/NameandTitleOrganizationalChart"/>
    <dgm:cxn modelId="{5AD9C6E0-F65C-496C-AF60-D69D8CD473A4}" type="presParOf" srcId="{510EBF91-F0D6-47CA-AB5F-1A3CBF44055D}" destId="{20AC96B8-5990-46F0-BC6F-4802B0DAF3E3}" srcOrd="0" destOrd="0" presId="urn:microsoft.com/office/officeart/2008/layout/NameandTitleOrganizationalChart"/>
    <dgm:cxn modelId="{EAB030F0-ED6B-493C-9BCF-20AE8F5A4617}" type="presParOf" srcId="{510EBF91-F0D6-47CA-AB5F-1A3CBF44055D}" destId="{8C4594AF-761D-4D2C-8DEA-47E54FBD7EFD}" srcOrd="1" destOrd="0" presId="urn:microsoft.com/office/officeart/2008/layout/NameandTitleOrganizationalChart"/>
    <dgm:cxn modelId="{8596BA01-4F4A-4DF4-AA00-A329D80331E5}" type="presParOf" srcId="{8C4594AF-761D-4D2C-8DEA-47E54FBD7EFD}" destId="{37897937-F333-4C38-94B2-2BF444BBE91D}" srcOrd="0" destOrd="0" presId="urn:microsoft.com/office/officeart/2008/layout/NameandTitleOrganizationalChart"/>
    <dgm:cxn modelId="{2C1BA7D7-3706-4AD4-B3FC-6213929F5C94}" type="presParOf" srcId="{37897937-F333-4C38-94B2-2BF444BBE91D}" destId="{B5335175-23E4-46EB-B5D6-ED293C681891}" srcOrd="0" destOrd="0" presId="urn:microsoft.com/office/officeart/2008/layout/NameandTitleOrganizationalChart"/>
    <dgm:cxn modelId="{65300AEF-D230-4C95-B0E5-9D572FC58E0F}" type="presParOf" srcId="{37897937-F333-4C38-94B2-2BF444BBE91D}" destId="{5E20B5B8-6DF1-4BC5-A1B6-8B6AABB2947D}" srcOrd="1" destOrd="0" presId="urn:microsoft.com/office/officeart/2008/layout/NameandTitleOrganizationalChart"/>
    <dgm:cxn modelId="{D2F71145-E42D-4700-B5F4-E2B694EE45F6}" type="presParOf" srcId="{37897937-F333-4C38-94B2-2BF444BBE91D}" destId="{80074E99-31A6-442D-A774-73231AED4F2B}" srcOrd="2" destOrd="0" presId="urn:microsoft.com/office/officeart/2008/layout/NameandTitleOrganizationalChart"/>
    <dgm:cxn modelId="{6B6DF8FC-926F-4DD1-8C24-D4F763E20052}" type="presParOf" srcId="{8C4594AF-761D-4D2C-8DEA-47E54FBD7EFD}" destId="{0FD1F956-E1DA-4431-8ADD-4362B6CB721C}" srcOrd="1" destOrd="0" presId="urn:microsoft.com/office/officeart/2008/layout/NameandTitleOrganizationalChart"/>
    <dgm:cxn modelId="{576DE99B-A54E-44B4-9475-41C9BC7DE803}" type="presParOf" srcId="{8C4594AF-761D-4D2C-8DEA-47E54FBD7EFD}" destId="{70896913-69FF-4772-B7CE-D6696D69FF17}" srcOrd="2" destOrd="0" presId="urn:microsoft.com/office/officeart/2008/layout/NameandTitleOrganizationalChart"/>
    <dgm:cxn modelId="{3AEBF7F3-2689-4786-8345-D51CCF8374FC}" type="presParOf" srcId="{510EBF91-F0D6-47CA-AB5F-1A3CBF44055D}" destId="{EFD2CD09-E2CD-4DDC-ADC8-DD3BD406C3CA}" srcOrd="2" destOrd="0" presId="urn:microsoft.com/office/officeart/2008/layout/NameandTitleOrganizationalChart"/>
    <dgm:cxn modelId="{B721FD4A-7D2A-41A0-831C-A8D7D281FAC9}" type="presParOf" srcId="{510EBF91-F0D6-47CA-AB5F-1A3CBF44055D}" destId="{45917BCF-AB22-4C89-8852-E79F10D6526F}" srcOrd="3" destOrd="0" presId="urn:microsoft.com/office/officeart/2008/layout/NameandTitleOrganizationalChart"/>
    <dgm:cxn modelId="{95793B6A-0FB9-4B9C-9034-045BDB12664E}" type="presParOf" srcId="{45917BCF-AB22-4C89-8852-E79F10D6526F}" destId="{01A749E3-C73B-4414-9885-FBC9BC8D801C}" srcOrd="0" destOrd="0" presId="urn:microsoft.com/office/officeart/2008/layout/NameandTitleOrganizationalChart"/>
    <dgm:cxn modelId="{D2468A84-40E0-43E8-9C5E-396E6234B4D3}" type="presParOf" srcId="{01A749E3-C73B-4414-9885-FBC9BC8D801C}" destId="{81D97D44-A527-4D59-A555-14B202CF5DBE}" srcOrd="0" destOrd="0" presId="urn:microsoft.com/office/officeart/2008/layout/NameandTitleOrganizationalChart"/>
    <dgm:cxn modelId="{A7ABBE4F-5FD8-4266-8293-BDBDF9DB1B21}" type="presParOf" srcId="{01A749E3-C73B-4414-9885-FBC9BC8D801C}" destId="{094979AD-C325-4C65-84D6-4AE015752490}" srcOrd="1" destOrd="0" presId="urn:microsoft.com/office/officeart/2008/layout/NameandTitleOrganizationalChart"/>
    <dgm:cxn modelId="{838D9E7A-1BD1-4A82-9C49-B60100890335}" type="presParOf" srcId="{01A749E3-C73B-4414-9885-FBC9BC8D801C}" destId="{B823170E-0BC3-40E1-9C4B-9ADCAC63A675}" srcOrd="2" destOrd="0" presId="urn:microsoft.com/office/officeart/2008/layout/NameandTitleOrganizationalChart"/>
    <dgm:cxn modelId="{30CC7909-9803-4089-9E71-38106F85D686}" type="presParOf" srcId="{45917BCF-AB22-4C89-8852-E79F10D6526F}" destId="{B7C3858C-4C2E-402C-AF1E-9259887D6BA9}" srcOrd="1" destOrd="0" presId="urn:microsoft.com/office/officeart/2008/layout/NameandTitleOrganizationalChart"/>
    <dgm:cxn modelId="{77F600C3-0519-42FB-AEAF-BAC1377739EC}" type="presParOf" srcId="{45917BCF-AB22-4C89-8852-E79F10D6526F}" destId="{08337E7F-BA03-48F3-9ADE-5D21A5FD95F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DDBD3FE-85E9-4BCD-9266-279533EE33A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BBEBAB-D94E-490E-980B-0CD423A675D0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D5E2D483-136B-4FE7-AF5E-1D1796E2E041}" type="parTrans" cxnId="{DB713649-F561-4F40-A198-325F27BACF01}">
      <dgm:prSet/>
      <dgm:spPr/>
      <dgm:t>
        <a:bodyPr/>
        <a:lstStyle/>
        <a:p>
          <a:endParaRPr lang="en-US"/>
        </a:p>
      </dgm:t>
    </dgm:pt>
    <dgm:pt modelId="{FEA8485B-B9ED-48F5-B72D-4A710A1B1A24}" type="sibTrans" cxnId="{DB713649-F561-4F40-A198-325F27BACF01}">
      <dgm:prSet/>
      <dgm:spPr/>
      <dgm:t>
        <a:bodyPr/>
        <a:lstStyle/>
        <a:p>
          <a:r>
            <a:rPr lang="es-MX" dirty="0" smtClean="0"/>
            <a:t>Olivia Ramírez</a:t>
          </a:r>
          <a:endParaRPr lang="en-US" dirty="0"/>
        </a:p>
      </dgm:t>
    </dgm:pt>
    <dgm:pt modelId="{9D547D81-5218-4421-84CC-F9A9013D6854}">
      <dgm:prSet phldrT="[Texto]"/>
      <dgm:spPr/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7734A073-F5C5-4936-8F4B-36E33835AC2C}" type="parTrans" cxnId="{43CF4A61-3AEE-47A0-9E28-C6A855138C62}">
      <dgm:prSet/>
      <dgm:spPr/>
      <dgm:t>
        <a:bodyPr/>
        <a:lstStyle/>
        <a:p>
          <a:endParaRPr lang="en-US"/>
        </a:p>
      </dgm:t>
    </dgm:pt>
    <dgm:pt modelId="{A44B88FE-38C4-4D0E-A9DB-42022E616B50}" type="sibTrans" cxnId="{43CF4A61-3AEE-47A0-9E28-C6A855138C62}">
      <dgm:prSet/>
      <dgm:spPr/>
      <dgm:t>
        <a:bodyPr/>
        <a:lstStyle/>
        <a:p>
          <a:r>
            <a:rPr lang="es-MX" dirty="0" smtClean="0"/>
            <a:t>Felipe Lorenzo Vega</a:t>
          </a:r>
          <a:endParaRPr lang="en-US" dirty="0"/>
        </a:p>
      </dgm:t>
    </dgm:pt>
    <dgm:pt modelId="{06F6E214-69D1-4C5C-B5C6-897C087AA68F}" type="pres">
      <dgm:prSet presAssocID="{ADDBD3FE-85E9-4BCD-9266-279533EE33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758BD66-CD73-4C03-8614-EBA06F8E7307}" type="pres">
      <dgm:prSet presAssocID="{C2BBEBAB-D94E-490E-980B-0CD423A675D0}" presName="hierRoot1" presStyleCnt="0">
        <dgm:presLayoutVars>
          <dgm:hierBranch val="init"/>
        </dgm:presLayoutVars>
      </dgm:prSet>
      <dgm:spPr/>
    </dgm:pt>
    <dgm:pt modelId="{76EB8B0E-C963-40E2-B5CC-B006A62A326C}" type="pres">
      <dgm:prSet presAssocID="{C2BBEBAB-D94E-490E-980B-0CD423A675D0}" presName="rootComposite1" presStyleCnt="0"/>
      <dgm:spPr/>
    </dgm:pt>
    <dgm:pt modelId="{C4C11C6D-6E73-4F66-AEA8-38EB68F9EA5A}" type="pres">
      <dgm:prSet presAssocID="{C2BBEBAB-D94E-490E-980B-0CD423A675D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E4572D-CD6F-47F7-8A1B-022D1D018569}" type="pres">
      <dgm:prSet presAssocID="{C2BBEBAB-D94E-490E-980B-0CD423A675D0}" presName="titleText1" presStyleLbl="fgAcc0" presStyleIdx="0" presStyleCnt="1" custLinFactNeighborX="-16909" custLinFactNeighborY="226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2A2B9E6-CECE-4298-A6D9-8A1E33EFBF45}" type="pres">
      <dgm:prSet presAssocID="{C2BBEBAB-D94E-490E-980B-0CD423A675D0}" presName="rootConnector1" presStyleLbl="node1" presStyleIdx="0" presStyleCnt="1"/>
      <dgm:spPr/>
      <dgm:t>
        <a:bodyPr/>
        <a:lstStyle/>
        <a:p>
          <a:endParaRPr lang="en-US"/>
        </a:p>
      </dgm:t>
    </dgm:pt>
    <dgm:pt modelId="{6485C1A2-E8BD-43B2-9AE9-36DABFA80F7E}" type="pres">
      <dgm:prSet presAssocID="{C2BBEBAB-D94E-490E-980B-0CD423A675D0}" presName="hierChild2" presStyleCnt="0"/>
      <dgm:spPr/>
    </dgm:pt>
    <dgm:pt modelId="{82AA73BB-20F8-4228-BF15-74DFE06AC420}" type="pres">
      <dgm:prSet presAssocID="{7734A073-F5C5-4936-8F4B-36E33835AC2C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6F936AF-4509-447A-9DC5-EFDC48F36EF3}" type="pres">
      <dgm:prSet presAssocID="{9D547D81-5218-4421-84CC-F9A9013D6854}" presName="hierRoot2" presStyleCnt="0">
        <dgm:presLayoutVars>
          <dgm:hierBranch val="init"/>
        </dgm:presLayoutVars>
      </dgm:prSet>
      <dgm:spPr/>
    </dgm:pt>
    <dgm:pt modelId="{30B44840-7351-4899-B7CE-E2C392ABFE10}" type="pres">
      <dgm:prSet presAssocID="{9D547D81-5218-4421-84CC-F9A9013D6854}" presName="rootComposite" presStyleCnt="0"/>
      <dgm:spPr/>
    </dgm:pt>
    <dgm:pt modelId="{5B854C24-888D-4AE4-8FF0-1E5D7280E578}" type="pres">
      <dgm:prSet presAssocID="{9D547D81-5218-4421-84CC-F9A9013D6854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1853404-8315-420C-837F-5498D496C2B5}" type="pres">
      <dgm:prSet presAssocID="{9D547D81-5218-4421-84CC-F9A9013D6854}" presName="titleText2" presStyleLbl="fgAcc1" presStyleIdx="0" presStyleCnt="1" custLinFactNeighborX="-16909" custLinFactNeighborY="226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76C22B7-B618-4930-A6F5-68AF4679306F}" type="pres">
      <dgm:prSet presAssocID="{9D547D81-5218-4421-84CC-F9A9013D6854}" presName="rootConnector" presStyleLbl="node2" presStyleIdx="0" presStyleCnt="0"/>
      <dgm:spPr/>
      <dgm:t>
        <a:bodyPr/>
        <a:lstStyle/>
        <a:p>
          <a:endParaRPr lang="en-US"/>
        </a:p>
      </dgm:t>
    </dgm:pt>
    <dgm:pt modelId="{7CFD4C7A-8C3D-4F47-8ED1-25CF325CD01C}" type="pres">
      <dgm:prSet presAssocID="{9D547D81-5218-4421-84CC-F9A9013D6854}" presName="hierChild4" presStyleCnt="0"/>
      <dgm:spPr/>
    </dgm:pt>
    <dgm:pt modelId="{04128F13-5FD0-4ABC-ADE4-A87936651C62}" type="pres">
      <dgm:prSet presAssocID="{9D547D81-5218-4421-84CC-F9A9013D6854}" presName="hierChild5" presStyleCnt="0"/>
      <dgm:spPr/>
    </dgm:pt>
    <dgm:pt modelId="{D4FAFAB2-3B80-48CB-A004-8A77119C6442}" type="pres">
      <dgm:prSet presAssocID="{C2BBEBAB-D94E-490E-980B-0CD423A675D0}" presName="hierChild3" presStyleCnt="0"/>
      <dgm:spPr/>
    </dgm:pt>
  </dgm:ptLst>
  <dgm:cxnLst>
    <dgm:cxn modelId="{D7B5E5FD-50B4-4892-AC47-EC77EDB9D7FF}" type="presOf" srcId="{C2BBEBAB-D94E-490E-980B-0CD423A675D0}" destId="{C4C11C6D-6E73-4F66-AEA8-38EB68F9EA5A}" srcOrd="0" destOrd="0" presId="urn:microsoft.com/office/officeart/2008/layout/NameandTitleOrganizationalChart"/>
    <dgm:cxn modelId="{93F44F44-D7C7-4A81-BF69-18C197EAE57F}" type="presOf" srcId="{ADDBD3FE-85E9-4BCD-9266-279533EE33A8}" destId="{06F6E214-69D1-4C5C-B5C6-897C087AA68F}" srcOrd="0" destOrd="0" presId="urn:microsoft.com/office/officeart/2008/layout/NameandTitleOrganizationalChart"/>
    <dgm:cxn modelId="{89EEB937-2832-4930-8079-BE0B4C114C1E}" type="presOf" srcId="{9D547D81-5218-4421-84CC-F9A9013D6854}" destId="{676C22B7-B618-4930-A6F5-68AF4679306F}" srcOrd="1" destOrd="0" presId="urn:microsoft.com/office/officeart/2008/layout/NameandTitleOrganizationalChart"/>
    <dgm:cxn modelId="{35334A85-F547-493B-9CAE-284387DD5ABC}" type="presOf" srcId="{A44B88FE-38C4-4D0E-A9DB-42022E616B50}" destId="{21853404-8315-420C-837F-5498D496C2B5}" srcOrd="0" destOrd="0" presId="urn:microsoft.com/office/officeart/2008/layout/NameandTitleOrganizationalChart"/>
    <dgm:cxn modelId="{43CF4A61-3AEE-47A0-9E28-C6A855138C62}" srcId="{C2BBEBAB-D94E-490E-980B-0CD423A675D0}" destId="{9D547D81-5218-4421-84CC-F9A9013D6854}" srcOrd="0" destOrd="0" parTransId="{7734A073-F5C5-4936-8F4B-36E33835AC2C}" sibTransId="{A44B88FE-38C4-4D0E-A9DB-42022E616B50}"/>
    <dgm:cxn modelId="{8B78EA61-0AE4-4CC5-ABD7-948CE954EC7D}" type="presOf" srcId="{C2BBEBAB-D94E-490E-980B-0CD423A675D0}" destId="{62A2B9E6-CECE-4298-A6D9-8A1E33EFBF45}" srcOrd="1" destOrd="0" presId="urn:microsoft.com/office/officeart/2008/layout/NameandTitleOrganizationalChart"/>
    <dgm:cxn modelId="{E6947432-8808-4939-9F23-EFB2C5AC9C2D}" type="presOf" srcId="{FEA8485B-B9ED-48F5-B72D-4A710A1B1A24}" destId="{88E4572D-CD6F-47F7-8A1B-022D1D018569}" srcOrd="0" destOrd="0" presId="urn:microsoft.com/office/officeart/2008/layout/NameandTitleOrganizationalChart"/>
    <dgm:cxn modelId="{47F7E2F1-7DA6-4A2B-A601-7945CF9F458F}" type="presOf" srcId="{7734A073-F5C5-4936-8F4B-36E33835AC2C}" destId="{82AA73BB-20F8-4228-BF15-74DFE06AC420}" srcOrd="0" destOrd="0" presId="urn:microsoft.com/office/officeart/2008/layout/NameandTitleOrganizationalChart"/>
    <dgm:cxn modelId="{DB713649-F561-4F40-A198-325F27BACF01}" srcId="{ADDBD3FE-85E9-4BCD-9266-279533EE33A8}" destId="{C2BBEBAB-D94E-490E-980B-0CD423A675D0}" srcOrd="0" destOrd="0" parTransId="{D5E2D483-136B-4FE7-AF5E-1D1796E2E041}" sibTransId="{FEA8485B-B9ED-48F5-B72D-4A710A1B1A24}"/>
    <dgm:cxn modelId="{EC96A7F4-0420-4810-A94C-D9483710CB3A}" type="presOf" srcId="{9D547D81-5218-4421-84CC-F9A9013D6854}" destId="{5B854C24-888D-4AE4-8FF0-1E5D7280E578}" srcOrd="0" destOrd="0" presId="urn:microsoft.com/office/officeart/2008/layout/NameandTitleOrganizationalChart"/>
    <dgm:cxn modelId="{1237B448-3422-42C2-AC50-4BDDE25E523C}" type="presParOf" srcId="{06F6E214-69D1-4C5C-B5C6-897C087AA68F}" destId="{2758BD66-CD73-4C03-8614-EBA06F8E7307}" srcOrd="0" destOrd="0" presId="urn:microsoft.com/office/officeart/2008/layout/NameandTitleOrganizationalChart"/>
    <dgm:cxn modelId="{B8F8D517-EE3A-42A2-A147-646D49537758}" type="presParOf" srcId="{2758BD66-CD73-4C03-8614-EBA06F8E7307}" destId="{76EB8B0E-C963-40E2-B5CC-B006A62A326C}" srcOrd="0" destOrd="0" presId="urn:microsoft.com/office/officeart/2008/layout/NameandTitleOrganizationalChart"/>
    <dgm:cxn modelId="{6C18F664-25EA-4C17-8A9C-36C690138FB7}" type="presParOf" srcId="{76EB8B0E-C963-40E2-B5CC-B006A62A326C}" destId="{C4C11C6D-6E73-4F66-AEA8-38EB68F9EA5A}" srcOrd="0" destOrd="0" presId="urn:microsoft.com/office/officeart/2008/layout/NameandTitleOrganizationalChart"/>
    <dgm:cxn modelId="{2C89678A-ACFD-4B31-ADA9-F094FCF681EA}" type="presParOf" srcId="{76EB8B0E-C963-40E2-B5CC-B006A62A326C}" destId="{88E4572D-CD6F-47F7-8A1B-022D1D018569}" srcOrd="1" destOrd="0" presId="urn:microsoft.com/office/officeart/2008/layout/NameandTitleOrganizationalChart"/>
    <dgm:cxn modelId="{CA48B416-21E7-46A9-8BD1-57D993244830}" type="presParOf" srcId="{76EB8B0E-C963-40E2-B5CC-B006A62A326C}" destId="{62A2B9E6-CECE-4298-A6D9-8A1E33EFBF45}" srcOrd="2" destOrd="0" presId="urn:microsoft.com/office/officeart/2008/layout/NameandTitleOrganizationalChart"/>
    <dgm:cxn modelId="{D32FC4C9-12CC-4E69-BC06-E96A860B9397}" type="presParOf" srcId="{2758BD66-CD73-4C03-8614-EBA06F8E7307}" destId="{6485C1A2-E8BD-43B2-9AE9-36DABFA80F7E}" srcOrd="1" destOrd="0" presId="urn:microsoft.com/office/officeart/2008/layout/NameandTitleOrganizationalChart"/>
    <dgm:cxn modelId="{F4EE6D5E-90D7-4DFF-AA1E-BAC2C0860F6D}" type="presParOf" srcId="{6485C1A2-E8BD-43B2-9AE9-36DABFA80F7E}" destId="{82AA73BB-20F8-4228-BF15-74DFE06AC420}" srcOrd="0" destOrd="0" presId="urn:microsoft.com/office/officeart/2008/layout/NameandTitleOrganizationalChart"/>
    <dgm:cxn modelId="{767FAD55-E7CC-4B21-B51D-55A2ECFE15AD}" type="presParOf" srcId="{6485C1A2-E8BD-43B2-9AE9-36DABFA80F7E}" destId="{96F936AF-4509-447A-9DC5-EFDC48F36EF3}" srcOrd="1" destOrd="0" presId="urn:microsoft.com/office/officeart/2008/layout/NameandTitleOrganizationalChart"/>
    <dgm:cxn modelId="{8BED37A5-EEFA-4BA7-9452-1EBF261217E5}" type="presParOf" srcId="{96F936AF-4509-447A-9DC5-EFDC48F36EF3}" destId="{30B44840-7351-4899-B7CE-E2C392ABFE10}" srcOrd="0" destOrd="0" presId="urn:microsoft.com/office/officeart/2008/layout/NameandTitleOrganizationalChart"/>
    <dgm:cxn modelId="{8A748A73-5BC2-4959-A341-38349645476A}" type="presParOf" srcId="{30B44840-7351-4899-B7CE-E2C392ABFE10}" destId="{5B854C24-888D-4AE4-8FF0-1E5D7280E578}" srcOrd="0" destOrd="0" presId="urn:microsoft.com/office/officeart/2008/layout/NameandTitleOrganizationalChart"/>
    <dgm:cxn modelId="{0C786014-9A1D-4AB8-92E9-F8BCB68F864F}" type="presParOf" srcId="{30B44840-7351-4899-B7CE-E2C392ABFE10}" destId="{21853404-8315-420C-837F-5498D496C2B5}" srcOrd="1" destOrd="0" presId="urn:microsoft.com/office/officeart/2008/layout/NameandTitleOrganizationalChart"/>
    <dgm:cxn modelId="{CA7DD9B1-CE70-4BFD-91FA-F893C0C284C5}" type="presParOf" srcId="{30B44840-7351-4899-B7CE-E2C392ABFE10}" destId="{676C22B7-B618-4930-A6F5-68AF4679306F}" srcOrd="2" destOrd="0" presId="urn:microsoft.com/office/officeart/2008/layout/NameandTitleOrganizationalChart"/>
    <dgm:cxn modelId="{A40130B0-52E9-4700-999D-2ACC9D0B43B0}" type="presParOf" srcId="{96F936AF-4509-447A-9DC5-EFDC48F36EF3}" destId="{7CFD4C7A-8C3D-4F47-8ED1-25CF325CD01C}" srcOrd="1" destOrd="0" presId="urn:microsoft.com/office/officeart/2008/layout/NameandTitleOrganizationalChart"/>
    <dgm:cxn modelId="{D056D7D5-0F44-442A-ADE0-16A188BDFD52}" type="presParOf" srcId="{96F936AF-4509-447A-9DC5-EFDC48F36EF3}" destId="{04128F13-5FD0-4ABC-ADE4-A87936651C62}" srcOrd="2" destOrd="0" presId="urn:microsoft.com/office/officeart/2008/layout/NameandTitleOrganizationalChart"/>
    <dgm:cxn modelId="{F8E3FE24-1114-4CBB-A6E7-14FA1FC8ADAC}" type="presParOf" srcId="{2758BD66-CD73-4C03-8614-EBA06F8E7307}" destId="{D4FAFAB2-3B80-48CB-A004-8A77119C644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36825C8-C640-45C6-95C2-27C9B5CF105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4BC032-BD52-4F77-B343-498D33CCD69D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F5883009-DA24-4EBC-9C74-AD732932A65B}" type="parTrans" cxnId="{15EA2A0C-11E6-4D4A-B48B-AA6399DE9DA8}">
      <dgm:prSet/>
      <dgm:spPr/>
      <dgm:t>
        <a:bodyPr/>
        <a:lstStyle/>
        <a:p>
          <a:endParaRPr lang="en-US"/>
        </a:p>
      </dgm:t>
    </dgm:pt>
    <dgm:pt modelId="{7A243F80-37D0-48EE-961B-17ACE3E703B8}" type="sibTrans" cxnId="{15EA2A0C-11E6-4D4A-B48B-AA6399DE9DA8}">
      <dgm:prSet/>
      <dgm:spPr/>
      <dgm:t>
        <a:bodyPr/>
        <a:lstStyle/>
        <a:p>
          <a:r>
            <a:rPr lang="es-MX" dirty="0" smtClean="0"/>
            <a:t>Claudia Rodríguez</a:t>
          </a:r>
          <a:endParaRPr lang="en-US" dirty="0"/>
        </a:p>
      </dgm:t>
    </dgm:pt>
    <dgm:pt modelId="{5C11C13C-4CED-416C-AA0C-EC14338F64AD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765893A4-3837-44E1-AE46-FDE9D85DBC2A}" type="parTrans" cxnId="{10BBF846-D515-4EED-A424-0B6BD9802DA8}">
      <dgm:prSet/>
      <dgm:spPr/>
      <dgm:t>
        <a:bodyPr/>
        <a:lstStyle/>
        <a:p>
          <a:endParaRPr lang="en-US"/>
        </a:p>
      </dgm:t>
    </dgm:pt>
    <dgm:pt modelId="{8BB0C86F-7945-4F37-86D2-078D48AC1B70}" type="sibTrans" cxnId="{10BBF846-D515-4EED-A424-0B6BD9802DA8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Tania Mendoza</a:t>
          </a:r>
          <a:endParaRPr lang="en-US" dirty="0"/>
        </a:p>
      </dgm:t>
    </dgm:pt>
    <dgm:pt modelId="{BF1DD874-26C0-4CAF-B685-F2184BDA49B9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078AFD15-8DC8-4529-BC0E-2918F94ACB6F}" type="parTrans" cxnId="{FA022011-FF98-48E6-970E-29FE6488C40E}">
      <dgm:prSet/>
      <dgm:spPr/>
      <dgm:t>
        <a:bodyPr/>
        <a:lstStyle/>
        <a:p>
          <a:endParaRPr lang="en-US"/>
        </a:p>
      </dgm:t>
    </dgm:pt>
    <dgm:pt modelId="{23D9B490-D35E-4FAB-9021-6D0DF8725837}" type="sibTrans" cxnId="{FA022011-FF98-48E6-970E-29FE6488C40E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n-US" dirty="0" smtClean="0"/>
            <a:t>Octavio </a:t>
          </a:r>
          <a:r>
            <a:rPr lang="en-US" dirty="0" err="1" smtClean="0"/>
            <a:t>Irigoyen</a:t>
          </a:r>
          <a:endParaRPr lang="en-US" dirty="0"/>
        </a:p>
      </dgm:t>
    </dgm:pt>
    <dgm:pt modelId="{039EB54E-4830-4A0C-AE55-E121EC631B26}" type="pres">
      <dgm:prSet presAssocID="{E36825C8-C640-45C6-95C2-27C9B5CF10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0688C2-A028-4C93-8BFE-97F307ACED05}" type="pres">
      <dgm:prSet presAssocID="{E34BC032-BD52-4F77-B343-498D33CCD69D}" presName="hierRoot1" presStyleCnt="0">
        <dgm:presLayoutVars>
          <dgm:hierBranch val="init"/>
        </dgm:presLayoutVars>
      </dgm:prSet>
      <dgm:spPr/>
    </dgm:pt>
    <dgm:pt modelId="{A54C8B2C-19AA-486D-A50E-E34A68C38B89}" type="pres">
      <dgm:prSet presAssocID="{E34BC032-BD52-4F77-B343-498D33CCD69D}" presName="rootComposite1" presStyleCnt="0"/>
      <dgm:spPr/>
    </dgm:pt>
    <dgm:pt modelId="{1727D20B-6195-4DA3-A068-899C1F89BD85}" type="pres">
      <dgm:prSet presAssocID="{E34BC032-BD52-4F77-B343-498D33CCD69D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3F2103E-18D1-492A-BB6A-EE902B9A26FE}" type="pres">
      <dgm:prSet presAssocID="{E34BC032-BD52-4F77-B343-498D33CCD69D}" presName="titleText1" presStyleLbl="fgAcc0" presStyleIdx="0" presStyleCnt="1" custLinFactNeighborX="-1695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5C75CD0-A66E-4906-AE36-87591760EDD5}" type="pres">
      <dgm:prSet presAssocID="{E34BC032-BD52-4F77-B343-498D33CCD69D}" presName="rootConnector1" presStyleLbl="node1" presStyleIdx="0" presStyleCnt="2"/>
      <dgm:spPr/>
      <dgm:t>
        <a:bodyPr/>
        <a:lstStyle/>
        <a:p>
          <a:endParaRPr lang="en-US"/>
        </a:p>
      </dgm:t>
    </dgm:pt>
    <dgm:pt modelId="{D5706409-7A4E-426B-8CC4-CA658FB18737}" type="pres">
      <dgm:prSet presAssocID="{E34BC032-BD52-4F77-B343-498D33CCD69D}" presName="hierChild2" presStyleCnt="0"/>
      <dgm:spPr/>
    </dgm:pt>
    <dgm:pt modelId="{83E59751-425F-4176-8CB4-E6C8191F6B0E}" type="pres">
      <dgm:prSet presAssocID="{078AFD15-8DC8-4529-BC0E-2918F94ACB6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C6CDC1D-EE59-4CF4-9A3D-BCC8ECF3E21A}" type="pres">
      <dgm:prSet presAssocID="{BF1DD874-26C0-4CAF-B685-F2184BDA49B9}" presName="hierRoot2" presStyleCnt="0">
        <dgm:presLayoutVars>
          <dgm:hierBranch val="init"/>
        </dgm:presLayoutVars>
      </dgm:prSet>
      <dgm:spPr/>
    </dgm:pt>
    <dgm:pt modelId="{A3038A57-3B4E-4DB7-80A5-F2B7384CD369}" type="pres">
      <dgm:prSet presAssocID="{BF1DD874-26C0-4CAF-B685-F2184BDA49B9}" presName="rootComposite" presStyleCnt="0"/>
      <dgm:spPr/>
    </dgm:pt>
    <dgm:pt modelId="{84C11C55-37CA-425C-9E43-235440C6A447}" type="pres">
      <dgm:prSet presAssocID="{BF1DD874-26C0-4CAF-B685-F2184BDA49B9}" presName="rootText" presStyleLbl="node1" presStyleIdx="0" presStyleCnt="2" custLinFactNeighborY="2103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028FADA-1EB8-497B-B81F-376D5BBCC79A}" type="pres">
      <dgm:prSet presAssocID="{BF1DD874-26C0-4CAF-B685-F2184BDA49B9}" presName="titleText2" presStyleLbl="fgAcc1" presStyleIdx="0" presStyleCnt="2" custLinFactNeighborX="-16957" custLinFactNeighborY="631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222456-85C0-449D-BC5C-A6255E8F25FE}" type="pres">
      <dgm:prSet presAssocID="{BF1DD874-26C0-4CAF-B685-F2184BDA49B9}" presName="rootConnector" presStyleLbl="node2" presStyleIdx="0" presStyleCnt="0"/>
      <dgm:spPr/>
      <dgm:t>
        <a:bodyPr/>
        <a:lstStyle/>
        <a:p>
          <a:endParaRPr lang="en-US"/>
        </a:p>
      </dgm:t>
    </dgm:pt>
    <dgm:pt modelId="{E8DD7A18-C784-4E2B-A967-EB4BDD8FE64F}" type="pres">
      <dgm:prSet presAssocID="{BF1DD874-26C0-4CAF-B685-F2184BDA49B9}" presName="hierChild4" presStyleCnt="0"/>
      <dgm:spPr/>
    </dgm:pt>
    <dgm:pt modelId="{EB500D6F-A718-4B8B-A57C-0A9443663A65}" type="pres">
      <dgm:prSet presAssocID="{BF1DD874-26C0-4CAF-B685-F2184BDA49B9}" presName="hierChild5" presStyleCnt="0"/>
      <dgm:spPr/>
    </dgm:pt>
    <dgm:pt modelId="{0CC3DCF3-251B-49C3-9EED-A40EAEDF4FE6}" type="pres">
      <dgm:prSet presAssocID="{765893A4-3837-44E1-AE46-FDE9D85DBC2A}" presName="Name37" presStyleLbl="parChTrans1D2" presStyleIdx="1" presStyleCnt="2"/>
      <dgm:spPr/>
      <dgm:t>
        <a:bodyPr/>
        <a:lstStyle/>
        <a:p>
          <a:endParaRPr lang="en-US"/>
        </a:p>
      </dgm:t>
    </dgm:pt>
    <dgm:pt modelId="{B6E11199-F014-47B9-B4E9-F5040692D4DC}" type="pres">
      <dgm:prSet presAssocID="{5C11C13C-4CED-416C-AA0C-EC14338F64AD}" presName="hierRoot2" presStyleCnt="0">
        <dgm:presLayoutVars>
          <dgm:hierBranch val="init"/>
        </dgm:presLayoutVars>
      </dgm:prSet>
      <dgm:spPr/>
    </dgm:pt>
    <dgm:pt modelId="{961566EB-A603-4635-B83D-A996C8925AE5}" type="pres">
      <dgm:prSet presAssocID="{5C11C13C-4CED-416C-AA0C-EC14338F64AD}" presName="rootComposite" presStyleCnt="0"/>
      <dgm:spPr/>
    </dgm:pt>
    <dgm:pt modelId="{E2ECC414-E405-4810-A47B-80A0F3594B5F}" type="pres">
      <dgm:prSet presAssocID="{5C11C13C-4CED-416C-AA0C-EC14338F64AD}" presName="rootText" presStyleLbl="node1" presStyleIdx="1" presStyleCnt="2" custLinFactNeighborY="2103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9BCF426-F9F7-4102-B7FD-661F46E78C1E}" type="pres">
      <dgm:prSet presAssocID="{5C11C13C-4CED-416C-AA0C-EC14338F64AD}" presName="titleText2" presStyleLbl="fgAcc1" presStyleIdx="1" presStyleCnt="2" custLinFactNeighborX="-16957" custLinFactNeighborY="631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452EE9A-88E4-433C-8692-0D2E47346488}" type="pres">
      <dgm:prSet presAssocID="{5C11C13C-4CED-416C-AA0C-EC14338F64AD}" presName="rootConnector" presStyleLbl="node2" presStyleIdx="0" presStyleCnt="0"/>
      <dgm:spPr/>
      <dgm:t>
        <a:bodyPr/>
        <a:lstStyle/>
        <a:p>
          <a:endParaRPr lang="en-US"/>
        </a:p>
      </dgm:t>
    </dgm:pt>
    <dgm:pt modelId="{1D07D99E-8877-4D23-8DCA-3BE1A1E4C6A9}" type="pres">
      <dgm:prSet presAssocID="{5C11C13C-4CED-416C-AA0C-EC14338F64AD}" presName="hierChild4" presStyleCnt="0"/>
      <dgm:spPr/>
    </dgm:pt>
    <dgm:pt modelId="{D4121B9A-BD9E-4143-AB00-A0F5E26695A7}" type="pres">
      <dgm:prSet presAssocID="{5C11C13C-4CED-416C-AA0C-EC14338F64AD}" presName="hierChild5" presStyleCnt="0"/>
      <dgm:spPr/>
    </dgm:pt>
    <dgm:pt modelId="{803C4F90-1D85-481E-810C-53D4C9B12577}" type="pres">
      <dgm:prSet presAssocID="{E34BC032-BD52-4F77-B343-498D33CCD69D}" presName="hierChild3" presStyleCnt="0"/>
      <dgm:spPr/>
    </dgm:pt>
  </dgm:ptLst>
  <dgm:cxnLst>
    <dgm:cxn modelId="{4C06368A-FEE7-4CD2-8B5E-90AF3758EEB7}" type="presOf" srcId="{E34BC032-BD52-4F77-B343-498D33CCD69D}" destId="{1727D20B-6195-4DA3-A068-899C1F89BD85}" srcOrd="0" destOrd="0" presId="urn:microsoft.com/office/officeart/2008/layout/NameandTitleOrganizationalChart"/>
    <dgm:cxn modelId="{15EA2A0C-11E6-4D4A-B48B-AA6399DE9DA8}" srcId="{E36825C8-C640-45C6-95C2-27C9B5CF105D}" destId="{E34BC032-BD52-4F77-B343-498D33CCD69D}" srcOrd="0" destOrd="0" parTransId="{F5883009-DA24-4EBC-9C74-AD732932A65B}" sibTransId="{7A243F80-37D0-48EE-961B-17ACE3E703B8}"/>
    <dgm:cxn modelId="{3CEE1E9B-36BF-4623-848A-40482D274459}" type="presOf" srcId="{E34BC032-BD52-4F77-B343-498D33CCD69D}" destId="{A5C75CD0-A66E-4906-AE36-87591760EDD5}" srcOrd="1" destOrd="0" presId="urn:microsoft.com/office/officeart/2008/layout/NameandTitleOrganizationalChart"/>
    <dgm:cxn modelId="{51E7FA3D-C419-4B52-90AE-82986E1D21D6}" type="presOf" srcId="{BF1DD874-26C0-4CAF-B685-F2184BDA49B9}" destId="{84C11C55-37CA-425C-9E43-235440C6A447}" srcOrd="0" destOrd="0" presId="urn:microsoft.com/office/officeart/2008/layout/NameandTitleOrganizationalChart"/>
    <dgm:cxn modelId="{F99E3510-602C-4E79-9F2C-3E0983733474}" type="presOf" srcId="{E36825C8-C640-45C6-95C2-27C9B5CF105D}" destId="{039EB54E-4830-4A0C-AE55-E121EC631B26}" srcOrd="0" destOrd="0" presId="urn:microsoft.com/office/officeart/2008/layout/NameandTitleOrganizationalChart"/>
    <dgm:cxn modelId="{7E4B0B8E-7FC8-438A-B0F9-931A71833F9E}" type="presOf" srcId="{7A243F80-37D0-48EE-961B-17ACE3E703B8}" destId="{03F2103E-18D1-492A-BB6A-EE902B9A26FE}" srcOrd="0" destOrd="0" presId="urn:microsoft.com/office/officeart/2008/layout/NameandTitleOrganizationalChart"/>
    <dgm:cxn modelId="{C7F79208-4F5E-439D-8D27-97FD9574C4D7}" type="presOf" srcId="{23D9B490-D35E-4FAB-9021-6D0DF8725837}" destId="{7028FADA-1EB8-497B-B81F-376D5BBCC79A}" srcOrd="0" destOrd="0" presId="urn:microsoft.com/office/officeart/2008/layout/NameandTitleOrganizationalChart"/>
    <dgm:cxn modelId="{473356D0-5A6F-4A7F-B2D4-4497A53D43D9}" type="presOf" srcId="{765893A4-3837-44E1-AE46-FDE9D85DBC2A}" destId="{0CC3DCF3-251B-49C3-9EED-A40EAEDF4FE6}" srcOrd="0" destOrd="0" presId="urn:microsoft.com/office/officeart/2008/layout/NameandTitleOrganizationalChart"/>
    <dgm:cxn modelId="{A44ED169-DBE7-41FF-99AE-A51CF450F6B9}" type="presOf" srcId="{BF1DD874-26C0-4CAF-B685-F2184BDA49B9}" destId="{A8222456-85C0-449D-BC5C-A6255E8F25FE}" srcOrd="1" destOrd="0" presId="urn:microsoft.com/office/officeart/2008/layout/NameandTitleOrganizationalChart"/>
    <dgm:cxn modelId="{89ADCC11-FB36-44BB-A038-6D3FC5526093}" type="presOf" srcId="{8BB0C86F-7945-4F37-86D2-078D48AC1B70}" destId="{69BCF426-F9F7-4102-B7FD-661F46E78C1E}" srcOrd="0" destOrd="0" presId="urn:microsoft.com/office/officeart/2008/layout/NameandTitleOrganizationalChart"/>
    <dgm:cxn modelId="{10BBF846-D515-4EED-A424-0B6BD9802DA8}" srcId="{E34BC032-BD52-4F77-B343-498D33CCD69D}" destId="{5C11C13C-4CED-416C-AA0C-EC14338F64AD}" srcOrd="1" destOrd="0" parTransId="{765893A4-3837-44E1-AE46-FDE9D85DBC2A}" sibTransId="{8BB0C86F-7945-4F37-86D2-078D48AC1B70}"/>
    <dgm:cxn modelId="{FA022011-FF98-48E6-970E-29FE6488C40E}" srcId="{E34BC032-BD52-4F77-B343-498D33CCD69D}" destId="{BF1DD874-26C0-4CAF-B685-F2184BDA49B9}" srcOrd="0" destOrd="0" parTransId="{078AFD15-8DC8-4529-BC0E-2918F94ACB6F}" sibTransId="{23D9B490-D35E-4FAB-9021-6D0DF8725837}"/>
    <dgm:cxn modelId="{80FF69F3-E1DF-483B-A0FF-A1BB340A6C6B}" type="presOf" srcId="{5C11C13C-4CED-416C-AA0C-EC14338F64AD}" destId="{E2ECC414-E405-4810-A47B-80A0F3594B5F}" srcOrd="0" destOrd="0" presId="urn:microsoft.com/office/officeart/2008/layout/NameandTitleOrganizationalChart"/>
    <dgm:cxn modelId="{513AF1CA-26AA-432C-A528-3BAEC3FB2486}" type="presOf" srcId="{5C11C13C-4CED-416C-AA0C-EC14338F64AD}" destId="{2452EE9A-88E4-433C-8692-0D2E47346488}" srcOrd="1" destOrd="0" presId="urn:microsoft.com/office/officeart/2008/layout/NameandTitleOrganizationalChart"/>
    <dgm:cxn modelId="{2AD1672D-7E3C-4798-AECF-638A853955D4}" type="presOf" srcId="{078AFD15-8DC8-4529-BC0E-2918F94ACB6F}" destId="{83E59751-425F-4176-8CB4-E6C8191F6B0E}" srcOrd="0" destOrd="0" presId="urn:microsoft.com/office/officeart/2008/layout/NameandTitleOrganizationalChart"/>
    <dgm:cxn modelId="{DD26C417-2F36-4323-AD6B-C6C90AAC2A53}" type="presParOf" srcId="{039EB54E-4830-4A0C-AE55-E121EC631B26}" destId="{3C0688C2-A028-4C93-8BFE-97F307ACED05}" srcOrd="0" destOrd="0" presId="urn:microsoft.com/office/officeart/2008/layout/NameandTitleOrganizationalChart"/>
    <dgm:cxn modelId="{21F90FCC-45A8-4045-B956-BE6878A5132B}" type="presParOf" srcId="{3C0688C2-A028-4C93-8BFE-97F307ACED05}" destId="{A54C8B2C-19AA-486D-A50E-E34A68C38B89}" srcOrd="0" destOrd="0" presId="urn:microsoft.com/office/officeart/2008/layout/NameandTitleOrganizationalChart"/>
    <dgm:cxn modelId="{D97BB645-F446-405D-B5C4-8E6F69D2F6C9}" type="presParOf" srcId="{A54C8B2C-19AA-486D-A50E-E34A68C38B89}" destId="{1727D20B-6195-4DA3-A068-899C1F89BD85}" srcOrd="0" destOrd="0" presId="urn:microsoft.com/office/officeart/2008/layout/NameandTitleOrganizationalChart"/>
    <dgm:cxn modelId="{6EE5D820-0080-49A0-86D1-AEFCE39E0C7D}" type="presParOf" srcId="{A54C8B2C-19AA-486D-A50E-E34A68C38B89}" destId="{03F2103E-18D1-492A-BB6A-EE902B9A26FE}" srcOrd="1" destOrd="0" presId="urn:microsoft.com/office/officeart/2008/layout/NameandTitleOrganizationalChart"/>
    <dgm:cxn modelId="{F05B920A-F22E-4E1F-8224-01CE9FD1CBFA}" type="presParOf" srcId="{A54C8B2C-19AA-486D-A50E-E34A68C38B89}" destId="{A5C75CD0-A66E-4906-AE36-87591760EDD5}" srcOrd="2" destOrd="0" presId="urn:microsoft.com/office/officeart/2008/layout/NameandTitleOrganizationalChart"/>
    <dgm:cxn modelId="{C17B9C75-6E17-4CB4-88BA-4C886AB4CEB1}" type="presParOf" srcId="{3C0688C2-A028-4C93-8BFE-97F307ACED05}" destId="{D5706409-7A4E-426B-8CC4-CA658FB18737}" srcOrd="1" destOrd="0" presId="urn:microsoft.com/office/officeart/2008/layout/NameandTitleOrganizationalChart"/>
    <dgm:cxn modelId="{23C1B904-8075-48A8-8E49-022BB3E8E809}" type="presParOf" srcId="{D5706409-7A4E-426B-8CC4-CA658FB18737}" destId="{83E59751-425F-4176-8CB4-E6C8191F6B0E}" srcOrd="0" destOrd="0" presId="urn:microsoft.com/office/officeart/2008/layout/NameandTitleOrganizationalChart"/>
    <dgm:cxn modelId="{7A0A05E5-5D16-4780-A16A-0811A8F2E712}" type="presParOf" srcId="{D5706409-7A4E-426B-8CC4-CA658FB18737}" destId="{9C6CDC1D-EE59-4CF4-9A3D-BCC8ECF3E21A}" srcOrd="1" destOrd="0" presId="urn:microsoft.com/office/officeart/2008/layout/NameandTitleOrganizationalChart"/>
    <dgm:cxn modelId="{2CDAD1F6-5EB9-4053-B24D-59EB7E2C221E}" type="presParOf" srcId="{9C6CDC1D-EE59-4CF4-9A3D-BCC8ECF3E21A}" destId="{A3038A57-3B4E-4DB7-80A5-F2B7384CD369}" srcOrd="0" destOrd="0" presId="urn:microsoft.com/office/officeart/2008/layout/NameandTitleOrganizationalChart"/>
    <dgm:cxn modelId="{CAFE32C9-A3CC-484F-94E6-CB4D0E079510}" type="presParOf" srcId="{A3038A57-3B4E-4DB7-80A5-F2B7384CD369}" destId="{84C11C55-37CA-425C-9E43-235440C6A447}" srcOrd="0" destOrd="0" presId="urn:microsoft.com/office/officeart/2008/layout/NameandTitleOrganizationalChart"/>
    <dgm:cxn modelId="{D9982900-367B-4C06-AC30-DADA63051FA4}" type="presParOf" srcId="{A3038A57-3B4E-4DB7-80A5-F2B7384CD369}" destId="{7028FADA-1EB8-497B-B81F-376D5BBCC79A}" srcOrd="1" destOrd="0" presId="urn:microsoft.com/office/officeart/2008/layout/NameandTitleOrganizationalChart"/>
    <dgm:cxn modelId="{A510EE19-5012-4E2C-88AA-4DA9AEC0A2C6}" type="presParOf" srcId="{A3038A57-3B4E-4DB7-80A5-F2B7384CD369}" destId="{A8222456-85C0-449D-BC5C-A6255E8F25FE}" srcOrd="2" destOrd="0" presId="urn:microsoft.com/office/officeart/2008/layout/NameandTitleOrganizationalChart"/>
    <dgm:cxn modelId="{53B22332-8DE3-425B-96F4-477BC714544F}" type="presParOf" srcId="{9C6CDC1D-EE59-4CF4-9A3D-BCC8ECF3E21A}" destId="{E8DD7A18-C784-4E2B-A967-EB4BDD8FE64F}" srcOrd="1" destOrd="0" presId="urn:microsoft.com/office/officeart/2008/layout/NameandTitleOrganizationalChart"/>
    <dgm:cxn modelId="{E3DCFD0B-644E-4463-AC97-6B3A936A7966}" type="presParOf" srcId="{9C6CDC1D-EE59-4CF4-9A3D-BCC8ECF3E21A}" destId="{EB500D6F-A718-4B8B-A57C-0A9443663A65}" srcOrd="2" destOrd="0" presId="urn:microsoft.com/office/officeart/2008/layout/NameandTitleOrganizationalChart"/>
    <dgm:cxn modelId="{6A7F800A-9F02-4AD1-A8A8-D535C92D0DD3}" type="presParOf" srcId="{D5706409-7A4E-426B-8CC4-CA658FB18737}" destId="{0CC3DCF3-251B-49C3-9EED-A40EAEDF4FE6}" srcOrd="2" destOrd="0" presId="urn:microsoft.com/office/officeart/2008/layout/NameandTitleOrganizationalChart"/>
    <dgm:cxn modelId="{CE05568A-A5A0-4833-80A4-66F5716D78AC}" type="presParOf" srcId="{D5706409-7A4E-426B-8CC4-CA658FB18737}" destId="{B6E11199-F014-47B9-B4E9-F5040692D4DC}" srcOrd="3" destOrd="0" presId="urn:microsoft.com/office/officeart/2008/layout/NameandTitleOrganizationalChart"/>
    <dgm:cxn modelId="{6C8BFEF8-6D58-4008-8E71-E414E42FBDA0}" type="presParOf" srcId="{B6E11199-F014-47B9-B4E9-F5040692D4DC}" destId="{961566EB-A603-4635-B83D-A996C8925AE5}" srcOrd="0" destOrd="0" presId="urn:microsoft.com/office/officeart/2008/layout/NameandTitleOrganizationalChart"/>
    <dgm:cxn modelId="{422A9714-3F92-412A-95F1-7E03B9314F35}" type="presParOf" srcId="{961566EB-A603-4635-B83D-A996C8925AE5}" destId="{E2ECC414-E405-4810-A47B-80A0F3594B5F}" srcOrd="0" destOrd="0" presId="urn:microsoft.com/office/officeart/2008/layout/NameandTitleOrganizationalChart"/>
    <dgm:cxn modelId="{9317088A-441C-45DB-93D2-37781C08FDA9}" type="presParOf" srcId="{961566EB-A603-4635-B83D-A996C8925AE5}" destId="{69BCF426-F9F7-4102-B7FD-661F46E78C1E}" srcOrd="1" destOrd="0" presId="urn:microsoft.com/office/officeart/2008/layout/NameandTitleOrganizationalChart"/>
    <dgm:cxn modelId="{AAADD6D9-C7DD-4130-91A4-F1866A56C6EC}" type="presParOf" srcId="{961566EB-A603-4635-B83D-A996C8925AE5}" destId="{2452EE9A-88E4-433C-8692-0D2E47346488}" srcOrd="2" destOrd="0" presId="urn:microsoft.com/office/officeart/2008/layout/NameandTitleOrganizationalChart"/>
    <dgm:cxn modelId="{B0B04EA5-ED85-4CFA-9E04-989931296BE4}" type="presParOf" srcId="{B6E11199-F014-47B9-B4E9-F5040692D4DC}" destId="{1D07D99E-8877-4D23-8DCA-3BE1A1E4C6A9}" srcOrd="1" destOrd="0" presId="urn:microsoft.com/office/officeart/2008/layout/NameandTitleOrganizationalChart"/>
    <dgm:cxn modelId="{B356C9ED-D3BB-4296-8BD3-730D4A0F5CBE}" type="presParOf" srcId="{B6E11199-F014-47B9-B4E9-F5040692D4DC}" destId="{D4121B9A-BD9E-4143-AB00-A0F5E26695A7}" srcOrd="2" destOrd="0" presId="urn:microsoft.com/office/officeart/2008/layout/NameandTitleOrganizationalChart"/>
    <dgm:cxn modelId="{A4D53134-822A-4EEC-936F-E5950318226F}" type="presParOf" srcId="{3C0688C2-A028-4C93-8BFE-97F307ACED05}" destId="{803C4F90-1D85-481E-810C-53D4C9B1257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FC9679E-AEBC-4793-A331-82054BE45BB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7C021E3-40C7-46F9-AF8F-FF4A379D6E6E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EA0294DB-8DC9-4551-B27F-9A29D47EE503}" type="parTrans" cxnId="{D60B9DCB-7644-4273-B38E-D58094236642}">
      <dgm:prSet/>
      <dgm:spPr/>
      <dgm:t>
        <a:bodyPr/>
        <a:lstStyle/>
        <a:p>
          <a:endParaRPr lang="en-US"/>
        </a:p>
      </dgm:t>
    </dgm:pt>
    <dgm:pt modelId="{7B32D72F-B322-4D9D-B71E-9D3C1ECE1358}" type="sibTrans" cxnId="{D60B9DCB-7644-4273-B38E-D58094236642}">
      <dgm:prSet/>
      <dgm:spPr/>
      <dgm:t>
        <a:bodyPr/>
        <a:lstStyle/>
        <a:p>
          <a:r>
            <a:rPr lang="es-MX" dirty="0" smtClean="0"/>
            <a:t>Marisol </a:t>
          </a:r>
          <a:r>
            <a:rPr lang="es-MX" dirty="0" err="1" smtClean="0"/>
            <a:t>Antillón</a:t>
          </a:r>
          <a:endParaRPr lang="en-US" dirty="0"/>
        </a:p>
      </dgm:t>
    </dgm:pt>
    <dgm:pt modelId="{560ADD17-3AE5-4455-A6C5-CC5197457428}">
      <dgm:prSet phldrT="[Texto]"/>
      <dgm:spPr>
        <a:solidFill>
          <a:srgbClr val="C05050"/>
        </a:solidFill>
      </dgm:spPr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32B5721D-5F02-4377-913E-6B9C281E786F}" type="parTrans" cxnId="{2E7ED720-4D3E-4FE4-A99A-0119B548197E}">
      <dgm:prSet/>
      <dgm:spPr>
        <a:ln>
          <a:solidFill>
            <a:srgbClr val="C05050"/>
          </a:solidFill>
        </a:ln>
      </dgm:spPr>
      <dgm:t>
        <a:bodyPr/>
        <a:lstStyle/>
        <a:p>
          <a:endParaRPr lang="en-US"/>
        </a:p>
      </dgm:t>
    </dgm:pt>
    <dgm:pt modelId="{AA62F80D-866E-4B13-9F66-5B9E33B027E4}" type="sibTrans" cxnId="{2E7ED720-4D3E-4FE4-A99A-0119B548197E}">
      <dgm:prSet/>
      <dgm:spPr>
        <a:ln>
          <a:solidFill>
            <a:srgbClr val="C05050"/>
          </a:solidFill>
        </a:ln>
      </dgm:spPr>
      <dgm:t>
        <a:bodyPr/>
        <a:lstStyle/>
        <a:p>
          <a:r>
            <a:rPr lang="en-US" dirty="0" smtClean="0"/>
            <a:t>VACANTE</a:t>
          </a:r>
          <a:endParaRPr lang="en-US" dirty="0"/>
        </a:p>
      </dgm:t>
    </dgm:pt>
    <dgm:pt modelId="{47A684A7-9B8E-4BB6-912B-0B73B35069E3}">
      <dgm:prSet phldrT="[Texto]"/>
      <dgm:spPr>
        <a:solidFill>
          <a:srgbClr val="C05050"/>
        </a:solidFill>
      </dgm:spPr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FF7ECB22-097C-4FCC-801B-D57DF0E1F8A6}" type="parTrans" cxnId="{2DD012EC-F766-48D5-AA8E-161074171A77}">
      <dgm:prSet/>
      <dgm:spPr>
        <a:ln>
          <a:solidFill>
            <a:srgbClr val="C05050"/>
          </a:solidFill>
        </a:ln>
      </dgm:spPr>
      <dgm:t>
        <a:bodyPr/>
        <a:lstStyle/>
        <a:p>
          <a:endParaRPr lang="en-US"/>
        </a:p>
      </dgm:t>
    </dgm:pt>
    <dgm:pt modelId="{A6DF4575-2EBD-415A-A477-E8A43CEA19AA}" type="sibTrans" cxnId="{2DD012EC-F766-48D5-AA8E-161074171A77}">
      <dgm:prSet/>
      <dgm:spPr>
        <a:ln>
          <a:solidFill>
            <a:srgbClr val="C05050"/>
          </a:solidFill>
        </a:ln>
      </dgm:spPr>
      <dgm:t>
        <a:bodyPr/>
        <a:lstStyle/>
        <a:p>
          <a:r>
            <a:rPr lang="es-MX" dirty="0" smtClean="0"/>
            <a:t>Ana María García</a:t>
          </a:r>
          <a:endParaRPr lang="en-US" dirty="0"/>
        </a:p>
      </dgm:t>
    </dgm:pt>
    <dgm:pt modelId="{30356873-739B-4AB8-BCDB-033A55BEE650}">
      <dgm:prSet phldrT="[Texto]"/>
      <dgm:spPr>
        <a:solidFill>
          <a:srgbClr val="C05050"/>
        </a:solidFill>
      </dgm:spPr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F7726826-6BA6-4E1A-8211-CDCB45C501A0}" type="parTrans" cxnId="{26FF7DDC-14EE-4C6A-A34C-2DDCDC839B83}">
      <dgm:prSet/>
      <dgm:spPr>
        <a:ln>
          <a:solidFill>
            <a:srgbClr val="C05050"/>
          </a:solidFill>
        </a:ln>
      </dgm:spPr>
      <dgm:t>
        <a:bodyPr/>
        <a:lstStyle/>
        <a:p>
          <a:endParaRPr lang="en-US"/>
        </a:p>
      </dgm:t>
    </dgm:pt>
    <dgm:pt modelId="{C7564775-6005-4219-A43D-0238E8B97CAE}" type="sibTrans" cxnId="{26FF7DDC-14EE-4C6A-A34C-2DDCDC839B83}">
      <dgm:prSet/>
      <dgm:spPr>
        <a:ln>
          <a:solidFill>
            <a:srgbClr val="C05050"/>
          </a:solidFill>
        </a:ln>
      </dgm:spPr>
      <dgm:t>
        <a:bodyPr/>
        <a:lstStyle/>
        <a:p>
          <a:r>
            <a:rPr lang="es-MX" dirty="0" smtClean="0"/>
            <a:t>Jonathan Rodríguez</a:t>
          </a:r>
          <a:endParaRPr lang="en-US" dirty="0"/>
        </a:p>
      </dgm:t>
    </dgm:pt>
    <dgm:pt modelId="{2C40D96D-CEE2-4478-A331-436241AAD399}" type="pres">
      <dgm:prSet presAssocID="{7FC9679E-AEBC-4793-A331-82054BE45B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F70B9D-9BCB-41CB-9E58-58D6C1FF810C}" type="pres">
      <dgm:prSet presAssocID="{A7C021E3-40C7-46F9-AF8F-FF4A379D6E6E}" presName="hierRoot1" presStyleCnt="0">
        <dgm:presLayoutVars>
          <dgm:hierBranch val="init"/>
        </dgm:presLayoutVars>
      </dgm:prSet>
      <dgm:spPr/>
    </dgm:pt>
    <dgm:pt modelId="{B77CDB00-F30F-4E74-8F61-0C76E4FE0010}" type="pres">
      <dgm:prSet presAssocID="{A7C021E3-40C7-46F9-AF8F-FF4A379D6E6E}" presName="rootComposite1" presStyleCnt="0"/>
      <dgm:spPr/>
    </dgm:pt>
    <dgm:pt modelId="{89AE37A3-F78A-40BE-8F5C-EC98F783EE21}" type="pres">
      <dgm:prSet presAssocID="{A7C021E3-40C7-46F9-AF8F-FF4A379D6E6E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7BDAABD-DF9E-4ECF-80DE-ACE4FA717B21}" type="pres">
      <dgm:prSet presAssocID="{A7C021E3-40C7-46F9-AF8F-FF4A379D6E6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064D021-4BCB-4F21-9B78-BEBAA6008AB1}" type="pres">
      <dgm:prSet presAssocID="{A7C021E3-40C7-46F9-AF8F-FF4A379D6E6E}" presName="rootConnector1" presStyleLbl="node1" presStyleIdx="0" presStyleCnt="3"/>
      <dgm:spPr/>
      <dgm:t>
        <a:bodyPr/>
        <a:lstStyle/>
        <a:p>
          <a:endParaRPr lang="en-US"/>
        </a:p>
      </dgm:t>
    </dgm:pt>
    <dgm:pt modelId="{892BBB3C-24C0-4B31-B79E-D44DDBC7F666}" type="pres">
      <dgm:prSet presAssocID="{A7C021E3-40C7-46F9-AF8F-FF4A379D6E6E}" presName="hierChild2" presStyleCnt="0"/>
      <dgm:spPr/>
    </dgm:pt>
    <dgm:pt modelId="{75C9BA71-ADBF-4662-8094-7C9041AFEC3F}" type="pres">
      <dgm:prSet presAssocID="{32B5721D-5F02-4377-913E-6B9C281E786F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7D43B56-7852-4596-8E5C-EA408AA87556}" type="pres">
      <dgm:prSet presAssocID="{560ADD17-3AE5-4455-A6C5-CC5197457428}" presName="hierRoot2" presStyleCnt="0">
        <dgm:presLayoutVars>
          <dgm:hierBranch val="init"/>
        </dgm:presLayoutVars>
      </dgm:prSet>
      <dgm:spPr/>
    </dgm:pt>
    <dgm:pt modelId="{03B54D73-E122-4B07-912C-B97B4A8683CE}" type="pres">
      <dgm:prSet presAssocID="{560ADD17-3AE5-4455-A6C5-CC5197457428}" presName="rootComposite" presStyleCnt="0"/>
      <dgm:spPr/>
    </dgm:pt>
    <dgm:pt modelId="{4540FF11-E526-47B5-994A-CDA323AE9DDC}" type="pres">
      <dgm:prSet presAssocID="{560ADD17-3AE5-4455-A6C5-CC5197457428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B0A824E-3480-4EE1-9F0F-7D852E3D5CC8}" type="pres">
      <dgm:prSet presAssocID="{560ADD17-3AE5-4455-A6C5-CC5197457428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FA88516-1BF4-4C80-AA16-5C53B720E27D}" type="pres">
      <dgm:prSet presAssocID="{560ADD17-3AE5-4455-A6C5-CC5197457428}" presName="rootConnector" presStyleLbl="node2" presStyleIdx="0" presStyleCnt="0"/>
      <dgm:spPr/>
      <dgm:t>
        <a:bodyPr/>
        <a:lstStyle/>
        <a:p>
          <a:endParaRPr lang="en-US"/>
        </a:p>
      </dgm:t>
    </dgm:pt>
    <dgm:pt modelId="{FB587551-7730-4388-9F9B-B5302E2F7545}" type="pres">
      <dgm:prSet presAssocID="{560ADD17-3AE5-4455-A6C5-CC5197457428}" presName="hierChild4" presStyleCnt="0"/>
      <dgm:spPr/>
    </dgm:pt>
    <dgm:pt modelId="{BFC3740F-3DD5-484E-BC40-54191AB009E5}" type="pres">
      <dgm:prSet presAssocID="{560ADD17-3AE5-4455-A6C5-CC5197457428}" presName="hierChild5" presStyleCnt="0"/>
      <dgm:spPr/>
    </dgm:pt>
    <dgm:pt modelId="{E04E2FE1-27B7-4DD0-8F26-70500C6455EA}" type="pres">
      <dgm:prSet presAssocID="{FF7ECB22-097C-4FCC-801B-D57DF0E1F8A6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5C4E832-30D7-43D6-80B2-7CC6A653EDDD}" type="pres">
      <dgm:prSet presAssocID="{47A684A7-9B8E-4BB6-912B-0B73B35069E3}" presName="hierRoot2" presStyleCnt="0">
        <dgm:presLayoutVars>
          <dgm:hierBranch val="init"/>
        </dgm:presLayoutVars>
      </dgm:prSet>
      <dgm:spPr/>
    </dgm:pt>
    <dgm:pt modelId="{551DA69A-9983-4FCB-A7EB-166FEA8F1DC7}" type="pres">
      <dgm:prSet presAssocID="{47A684A7-9B8E-4BB6-912B-0B73B35069E3}" presName="rootComposite" presStyleCnt="0"/>
      <dgm:spPr/>
    </dgm:pt>
    <dgm:pt modelId="{268BB5A2-61D0-412F-B82E-BCAC554FDB02}" type="pres">
      <dgm:prSet presAssocID="{47A684A7-9B8E-4BB6-912B-0B73B35069E3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96C666-725A-4F06-96E3-9B3A74ACDD83}" type="pres">
      <dgm:prSet presAssocID="{47A684A7-9B8E-4BB6-912B-0B73B35069E3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0B4D6F4-D43C-4A28-AE82-1FACDA8486E3}" type="pres">
      <dgm:prSet presAssocID="{47A684A7-9B8E-4BB6-912B-0B73B35069E3}" presName="rootConnector" presStyleLbl="node2" presStyleIdx="0" presStyleCnt="0"/>
      <dgm:spPr/>
      <dgm:t>
        <a:bodyPr/>
        <a:lstStyle/>
        <a:p>
          <a:endParaRPr lang="en-US"/>
        </a:p>
      </dgm:t>
    </dgm:pt>
    <dgm:pt modelId="{235C8EB3-F3A0-43B3-B9F1-EFFB21CF952C}" type="pres">
      <dgm:prSet presAssocID="{47A684A7-9B8E-4BB6-912B-0B73B35069E3}" presName="hierChild4" presStyleCnt="0"/>
      <dgm:spPr/>
    </dgm:pt>
    <dgm:pt modelId="{874ABC0B-ACB5-4D95-900F-C075B20AF54B}" type="pres">
      <dgm:prSet presAssocID="{47A684A7-9B8E-4BB6-912B-0B73B35069E3}" presName="hierChild5" presStyleCnt="0"/>
      <dgm:spPr/>
    </dgm:pt>
    <dgm:pt modelId="{2CC3D0E6-C04E-42E5-B65D-022EEB86FC1E}" type="pres">
      <dgm:prSet presAssocID="{F7726826-6BA6-4E1A-8211-CDCB45C501A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01084F88-CDAC-4E08-9C0B-816B44BAE8FB}" type="pres">
      <dgm:prSet presAssocID="{30356873-739B-4AB8-BCDB-033A55BEE650}" presName="hierRoot2" presStyleCnt="0">
        <dgm:presLayoutVars>
          <dgm:hierBranch val="init"/>
        </dgm:presLayoutVars>
      </dgm:prSet>
      <dgm:spPr/>
    </dgm:pt>
    <dgm:pt modelId="{E18BA18D-EDF2-474A-A56D-E899AFD2C22E}" type="pres">
      <dgm:prSet presAssocID="{30356873-739B-4AB8-BCDB-033A55BEE650}" presName="rootComposite" presStyleCnt="0"/>
      <dgm:spPr/>
    </dgm:pt>
    <dgm:pt modelId="{06431EB7-B6F3-4396-8096-AF8F3018FB7A}" type="pres">
      <dgm:prSet presAssocID="{30356873-739B-4AB8-BCDB-033A55BEE650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63D5DCB-F0AC-4156-A869-25AFFB0E9370}" type="pres">
      <dgm:prSet presAssocID="{30356873-739B-4AB8-BCDB-033A55BEE650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CDA559A-8F0E-4689-9BF5-091905EE182D}" type="pres">
      <dgm:prSet presAssocID="{30356873-739B-4AB8-BCDB-033A55BEE650}" presName="rootConnector" presStyleLbl="node2" presStyleIdx="0" presStyleCnt="0"/>
      <dgm:spPr/>
      <dgm:t>
        <a:bodyPr/>
        <a:lstStyle/>
        <a:p>
          <a:endParaRPr lang="en-US"/>
        </a:p>
      </dgm:t>
    </dgm:pt>
    <dgm:pt modelId="{009AC4A4-11D2-4974-9D0B-A0D751B2D47C}" type="pres">
      <dgm:prSet presAssocID="{30356873-739B-4AB8-BCDB-033A55BEE650}" presName="hierChild4" presStyleCnt="0"/>
      <dgm:spPr/>
    </dgm:pt>
    <dgm:pt modelId="{0CDE5618-CADA-4C91-9252-F766FDF16D2A}" type="pres">
      <dgm:prSet presAssocID="{30356873-739B-4AB8-BCDB-033A55BEE650}" presName="hierChild5" presStyleCnt="0"/>
      <dgm:spPr/>
    </dgm:pt>
    <dgm:pt modelId="{0102F6AF-D3C9-4447-B3F6-60CE4A7C9A99}" type="pres">
      <dgm:prSet presAssocID="{A7C021E3-40C7-46F9-AF8F-FF4A379D6E6E}" presName="hierChild3" presStyleCnt="0"/>
      <dgm:spPr/>
    </dgm:pt>
  </dgm:ptLst>
  <dgm:cxnLst>
    <dgm:cxn modelId="{8D7BE7BB-F3A8-4FD6-B3B4-E10DDD708B39}" type="presOf" srcId="{30356873-739B-4AB8-BCDB-033A55BEE650}" destId="{ECDA559A-8F0E-4689-9BF5-091905EE182D}" srcOrd="1" destOrd="0" presId="urn:microsoft.com/office/officeart/2008/layout/NameandTitleOrganizationalChart"/>
    <dgm:cxn modelId="{55A0B7A2-AD67-4E4A-A612-B3DC90634C0B}" type="presOf" srcId="{F7726826-6BA6-4E1A-8211-CDCB45C501A0}" destId="{2CC3D0E6-C04E-42E5-B65D-022EEB86FC1E}" srcOrd="0" destOrd="0" presId="urn:microsoft.com/office/officeart/2008/layout/NameandTitleOrganizationalChart"/>
    <dgm:cxn modelId="{E0ADBAD2-5D22-4827-97D9-5997248B2B9B}" type="presOf" srcId="{7FC9679E-AEBC-4793-A331-82054BE45BBE}" destId="{2C40D96D-CEE2-4478-A331-436241AAD399}" srcOrd="0" destOrd="0" presId="urn:microsoft.com/office/officeart/2008/layout/NameandTitleOrganizationalChart"/>
    <dgm:cxn modelId="{39109888-45AB-4862-B35B-30B69E5E350E}" type="presOf" srcId="{7B32D72F-B322-4D9D-B71E-9D3C1ECE1358}" destId="{E7BDAABD-DF9E-4ECF-80DE-ACE4FA717B21}" srcOrd="0" destOrd="0" presId="urn:microsoft.com/office/officeart/2008/layout/NameandTitleOrganizationalChart"/>
    <dgm:cxn modelId="{26FF7DDC-14EE-4C6A-A34C-2DDCDC839B83}" srcId="{A7C021E3-40C7-46F9-AF8F-FF4A379D6E6E}" destId="{30356873-739B-4AB8-BCDB-033A55BEE650}" srcOrd="2" destOrd="0" parTransId="{F7726826-6BA6-4E1A-8211-CDCB45C501A0}" sibTransId="{C7564775-6005-4219-A43D-0238E8B97CAE}"/>
    <dgm:cxn modelId="{867BF50B-97E0-4EB5-B11B-2BA5A3BAE62B}" type="presOf" srcId="{47A684A7-9B8E-4BB6-912B-0B73B35069E3}" destId="{60B4D6F4-D43C-4A28-AE82-1FACDA8486E3}" srcOrd="1" destOrd="0" presId="urn:microsoft.com/office/officeart/2008/layout/NameandTitleOrganizationalChart"/>
    <dgm:cxn modelId="{3742FF1F-0A9E-41C7-9AA3-887A7395E270}" type="presOf" srcId="{32B5721D-5F02-4377-913E-6B9C281E786F}" destId="{75C9BA71-ADBF-4662-8094-7C9041AFEC3F}" srcOrd="0" destOrd="0" presId="urn:microsoft.com/office/officeart/2008/layout/NameandTitleOrganizationalChart"/>
    <dgm:cxn modelId="{00F4E9D1-E904-49C6-B99F-74F126CA4595}" type="presOf" srcId="{FF7ECB22-097C-4FCC-801B-D57DF0E1F8A6}" destId="{E04E2FE1-27B7-4DD0-8F26-70500C6455EA}" srcOrd="0" destOrd="0" presId="urn:microsoft.com/office/officeart/2008/layout/NameandTitleOrganizationalChart"/>
    <dgm:cxn modelId="{D60B9DCB-7644-4273-B38E-D58094236642}" srcId="{7FC9679E-AEBC-4793-A331-82054BE45BBE}" destId="{A7C021E3-40C7-46F9-AF8F-FF4A379D6E6E}" srcOrd="0" destOrd="0" parTransId="{EA0294DB-8DC9-4551-B27F-9A29D47EE503}" sibTransId="{7B32D72F-B322-4D9D-B71E-9D3C1ECE1358}"/>
    <dgm:cxn modelId="{A7D78FBF-29AC-4A6C-9364-E51867039AC3}" type="presOf" srcId="{47A684A7-9B8E-4BB6-912B-0B73B35069E3}" destId="{268BB5A2-61D0-412F-B82E-BCAC554FDB02}" srcOrd="0" destOrd="0" presId="urn:microsoft.com/office/officeart/2008/layout/NameandTitleOrganizationalChart"/>
    <dgm:cxn modelId="{49EE84B9-A558-472B-91BD-0A8386895BEF}" type="presOf" srcId="{C7564775-6005-4219-A43D-0238E8B97CAE}" destId="{C63D5DCB-F0AC-4156-A869-25AFFB0E9370}" srcOrd="0" destOrd="0" presId="urn:microsoft.com/office/officeart/2008/layout/NameandTitleOrganizationalChart"/>
    <dgm:cxn modelId="{2E7ED720-4D3E-4FE4-A99A-0119B548197E}" srcId="{A7C021E3-40C7-46F9-AF8F-FF4A379D6E6E}" destId="{560ADD17-3AE5-4455-A6C5-CC5197457428}" srcOrd="0" destOrd="0" parTransId="{32B5721D-5F02-4377-913E-6B9C281E786F}" sibTransId="{AA62F80D-866E-4B13-9F66-5B9E33B027E4}"/>
    <dgm:cxn modelId="{0914AA55-D814-4FD1-AD37-79D2DB9F28BE}" type="presOf" srcId="{A6DF4575-2EBD-415A-A477-E8A43CEA19AA}" destId="{A296C666-725A-4F06-96E3-9B3A74ACDD83}" srcOrd="0" destOrd="0" presId="urn:microsoft.com/office/officeart/2008/layout/NameandTitleOrganizationalChart"/>
    <dgm:cxn modelId="{6DE5E5CA-35FF-4711-9968-AAC1091EE4C0}" type="presOf" srcId="{A7C021E3-40C7-46F9-AF8F-FF4A379D6E6E}" destId="{89AE37A3-F78A-40BE-8F5C-EC98F783EE21}" srcOrd="0" destOrd="0" presId="urn:microsoft.com/office/officeart/2008/layout/NameandTitleOrganizationalChart"/>
    <dgm:cxn modelId="{2DD012EC-F766-48D5-AA8E-161074171A77}" srcId="{A7C021E3-40C7-46F9-AF8F-FF4A379D6E6E}" destId="{47A684A7-9B8E-4BB6-912B-0B73B35069E3}" srcOrd="1" destOrd="0" parTransId="{FF7ECB22-097C-4FCC-801B-D57DF0E1F8A6}" sibTransId="{A6DF4575-2EBD-415A-A477-E8A43CEA19AA}"/>
    <dgm:cxn modelId="{F93B847F-C776-4EFA-9889-EDE6960AFD47}" type="presOf" srcId="{A7C021E3-40C7-46F9-AF8F-FF4A379D6E6E}" destId="{5064D021-4BCB-4F21-9B78-BEBAA6008AB1}" srcOrd="1" destOrd="0" presId="urn:microsoft.com/office/officeart/2008/layout/NameandTitleOrganizationalChart"/>
    <dgm:cxn modelId="{91721C93-6780-467C-80A4-8F079E54B9BE}" type="presOf" srcId="{560ADD17-3AE5-4455-A6C5-CC5197457428}" destId="{4540FF11-E526-47B5-994A-CDA323AE9DDC}" srcOrd="0" destOrd="0" presId="urn:microsoft.com/office/officeart/2008/layout/NameandTitleOrganizationalChart"/>
    <dgm:cxn modelId="{84AE0DED-3A22-42A1-99F5-D28A434D7400}" type="presOf" srcId="{AA62F80D-866E-4B13-9F66-5B9E33B027E4}" destId="{8B0A824E-3480-4EE1-9F0F-7D852E3D5CC8}" srcOrd="0" destOrd="0" presId="urn:microsoft.com/office/officeart/2008/layout/NameandTitleOrganizationalChart"/>
    <dgm:cxn modelId="{24AEAB51-E911-4134-84F5-BD8D0637F2CE}" type="presOf" srcId="{560ADD17-3AE5-4455-A6C5-CC5197457428}" destId="{4FA88516-1BF4-4C80-AA16-5C53B720E27D}" srcOrd="1" destOrd="0" presId="urn:microsoft.com/office/officeart/2008/layout/NameandTitleOrganizationalChart"/>
    <dgm:cxn modelId="{30BF06AD-FFE8-41F0-9D65-CB76420FF79F}" type="presOf" srcId="{30356873-739B-4AB8-BCDB-033A55BEE650}" destId="{06431EB7-B6F3-4396-8096-AF8F3018FB7A}" srcOrd="0" destOrd="0" presId="urn:microsoft.com/office/officeart/2008/layout/NameandTitleOrganizationalChart"/>
    <dgm:cxn modelId="{188A8B47-0740-489F-900F-4E359AEEE254}" type="presParOf" srcId="{2C40D96D-CEE2-4478-A331-436241AAD399}" destId="{FDF70B9D-9BCB-41CB-9E58-58D6C1FF810C}" srcOrd="0" destOrd="0" presId="urn:microsoft.com/office/officeart/2008/layout/NameandTitleOrganizationalChart"/>
    <dgm:cxn modelId="{11045AFD-705C-4EFA-A678-63BAAA144D04}" type="presParOf" srcId="{FDF70B9D-9BCB-41CB-9E58-58D6C1FF810C}" destId="{B77CDB00-F30F-4E74-8F61-0C76E4FE0010}" srcOrd="0" destOrd="0" presId="urn:microsoft.com/office/officeart/2008/layout/NameandTitleOrganizationalChart"/>
    <dgm:cxn modelId="{4D1A31D1-A52E-4299-A815-EE3FA60C2EF2}" type="presParOf" srcId="{B77CDB00-F30F-4E74-8F61-0C76E4FE0010}" destId="{89AE37A3-F78A-40BE-8F5C-EC98F783EE21}" srcOrd="0" destOrd="0" presId="urn:microsoft.com/office/officeart/2008/layout/NameandTitleOrganizationalChart"/>
    <dgm:cxn modelId="{4B2E7843-0CBA-4539-A66A-B9D984449F03}" type="presParOf" srcId="{B77CDB00-F30F-4E74-8F61-0C76E4FE0010}" destId="{E7BDAABD-DF9E-4ECF-80DE-ACE4FA717B21}" srcOrd="1" destOrd="0" presId="urn:microsoft.com/office/officeart/2008/layout/NameandTitleOrganizationalChart"/>
    <dgm:cxn modelId="{D75AB134-3BDB-4B29-8F22-C7AC997C2448}" type="presParOf" srcId="{B77CDB00-F30F-4E74-8F61-0C76E4FE0010}" destId="{5064D021-4BCB-4F21-9B78-BEBAA6008AB1}" srcOrd="2" destOrd="0" presId="urn:microsoft.com/office/officeart/2008/layout/NameandTitleOrganizationalChart"/>
    <dgm:cxn modelId="{92E8A8B2-FE1F-421D-9067-61F9A4ED3B93}" type="presParOf" srcId="{FDF70B9D-9BCB-41CB-9E58-58D6C1FF810C}" destId="{892BBB3C-24C0-4B31-B79E-D44DDBC7F666}" srcOrd="1" destOrd="0" presId="urn:microsoft.com/office/officeart/2008/layout/NameandTitleOrganizationalChart"/>
    <dgm:cxn modelId="{723FC9EC-2B54-41CD-A658-6176A16AB854}" type="presParOf" srcId="{892BBB3C-24C0-4B31-B79E-D44DDBC7F666}" destId="{75C9BA71-ADBF-4662-8094-7C9041AFEC3F}" srcOrd="0" destOrd="0" presId="urn:microsoft.com/office/officeart/2008/layout/NameandTitleOrganizationalChart"/>
    <dgm:cxn modelId="{891764D9-4C8F-4490-8ADA-35503580B58A}" type="presParOf" srcId="{892BBB3C-24C0-4B31-B79E-D44DDBC7F666}" destId="{07D43B56-7852-4596-8E5C-EA408AA87556}" srcOrd="1" destOrd="0" presId="urn:microsoft.com/office/officeart/2008/layout/NameandTitleOrganizationalChart"/>
    <dgm:cxn modelId="{61EC5B0D-BCF2-4AEA-BCB6-0E9337F20175}" type="presParOf" srcId="{07D43B56-7852-4596-8E5C-EA408AA87556}" destId="{03B54D73-E122-4B07-912C-B97B4A8683CE}" srcOrd="0" destOrd="0" presId="urn:microsoft.com/office/officeart/2008/layout/NameandTitleOrganizationalChart"/>
    <dgm:cxn modelId="{18456461-F9B6-4CCD-AB48-868AF13F7774}" type="presParOf" srcId="{03B54D73-E122-4B07-912C-B97B4A8683CE}" destId="{4540FF11-E526-47B5-994A-CDA323AE9DDC}" srcOrd="0" destOrd="0" presId="urn:microsoft.com/office/officeart/2008/layout/NameandTitleOrganizationalChart"/>
    <dgm:cxn modelId="{8EE1E75D-3262-4FD2-A866-CA1E01A25E1D}" type="presParOf" srcId="{03B54D73-E122-4B07-912C-B97B4A8683CE}" destId="{8B0A824E-3480-4EE1-9F0F-7D852E3D5CC8}" srcOrd="1" destOrd="0" presId="urn:microsoft.com/office/officeart/2008/layout/NameandTitleOrganizationalChart"/>
    <dgm:cxn modelId="{EAF03171-5345-408F-824E-45AF733D15B5}" type="presParOf" srcId="{03B54D73-E122-4B07-912C-B97B4A8683CE}" destId="{4FA88516-1BF4-4C80-AA16-5C53B720E27D}" srcOrd="2" destOrd="0" presId="urn:microsoft.com/office/officeart/2008/layout/NameandTitleOrganizationalChart"/>
    <dgm:cxn modelId="{FB539CC9-03DB-4584-9B7F-8464281A187E}" type="presParOf" srcId="{07D43B56-7852-4596-8E5C-EA408AA87556}" destId="{FB587551-7730-4388-9F9B-B5302E2F7545}" srcOrd="1" destOrd="0" presId="urn:microsoft.com/office/officeart/2008/layout/NameandTitleOrganizationalChart"/>
    <dgm:cxn modelId="{02A3079A-6263-4A29-8DB2-41161BA97F94}" type="presParOf" srcId="{07D43B56-7852-4596-8E5C-EA408AA87556}" destId="{BFC3740F-3DD5-484E-BC40-54191AB009E5}" srcOrd="2" destOrd="0" presId="urn:microsoft.com/office/officeart/2008/layout/NameandTitleOrganizationalChart"/>
    <dgm:cxn modelId="{D3CEA0C6-9003-40A1-A1C4-77BA2BEE2F10}" type="presParOf" srcId="{892BBB3C-24C0-4B31-B79E-D44DDBC7F666}" destId="{E04E2FE1-27B7-4DD0-8F26-70500C6455EA}" srcOrd="2" destOrd="0" presId="urn:microsoft.com/office/officeart/2008/layout/NameandTitleOrganizationalChart"/>
    <dgm:cxn modelId="{988FA67E-752B-4570-8F04-04DF773F0591}" type="presParOf" srcId="{892BBB3C-24C0-4B31-B79E-D44DDBC7F666}" destId="{85C4E832-30D7-43D6-80B2-7CC6A653EDDD}" srcOrd="3" destOrd="0" presId="urn:microsoft.com/office/officeart/2008/layout/NameandTitleOrganizationalChart"/>
    <dgm:cxn modelId="{936B7795-9D12-4394-805A-26880295E0B7}" type="presParOf" srcId="{85C4E832-30D7-43D6-80B2-7CC6A653EDDD}" destId="{551DA69A-9983-4FCB-A7EB-166FEA8F1DC7}" srcOrd="0" destOrd="0" presId="urn:microsoft.com/office/officeart/2008/layout/NameandTitleOrganizationalChart"/>
    <dgm:cxn modelId="{390F26F4-7D33-42E5-A894-F0A462274433}" type="presParOf" srcId="{551DA69A-9983-4FCB-A7EB-166FEA8F1DC7}" destId="{268BB5A2-61D0-412F-B82E-BCAC554FDB02}" srcOrd="0" destOrd="0" presId="urn:microsoft.com/office/officeart/2008/layout/NameandTitleOrganizationalChart"/>
    <dgm:cxn modelId="{37D890DB-D638-48B9-9BDE-D8F10ADC8949}" type="presParOf" srcId="{551DA69A-9983-4FCB-A7EB-166FEA8F1DC7}" destId="{A296C666-725A-4F06-96E3-9B3A74ACDD83}" srcOrd="1" destOrd="0" presId="urn:microsoft.com/office/officeart/2008/layout/NameandTitleOrganizationalChart"/>
    <dgm:cxn modelId="{BFA9E054-3786-4005-8D85-56FDE810F193}" type="presParOf" srcId="{551DA69A-9983-4FCB-A7EB-166FEA8F1DC7}" destId="{60B4D6F4-D43C-4A28-AE82-1FACDA8486E3}" srcOrd="2" destOrd="0" presId="urn:microsoft.com/office/officeart/2008/layout/NameandTitleOrganizationalChart"/>
    <dgm:cxn modelId="{C3BD2A13-454C-44B0-9358-4FEAD83AA91D}" type="presParOf" srcId="{85C4E832-30D7-43D6-80B2-7CC6A653EDDD}" destId="{235C8EB3-F3A0-43B3-B9F1-EFFB21CF952C}" srcOrd="1" destOrd="0" presId="urn:microsoft.com/office/officeart/2008/layout/NameandTitleOrganizationalChart"/>
    <dgm:cxn modelId="{C6F8D74E-A737-4433-83B0-DF175E299A18}" type="presParOf" srcId="{85C4E832-30D7-43D6-80B2-7CC6A653EDDD}" destId="{874ABC0B-ACB5-4D95-900F-C075B20AF54B}" srcOrd="2" destOrd="0" presId="urn:microsoft.com/office/officeart/2008/layout/NameandTitleOrganizationalChart"/>
    <dgm:cxn modelId="{966C466C-2C24-48C0-904C-2FCC74259849}" type="presParOf" srcId="{892BBB3C-24C0-4B31-B79E-D44DDBC7F666}" destId="{2CC3D0E6-C04E-42E5-B65D-022EEB86FC1E}" srcOrd="4" destOrd="0" presId="urn:microsoft.com/office/officeart/2008/layout/NameandTitleOrganizationalChart"/>
    <dgm:cxn modelId="{41B2C74D-E2C0-479A-A91E-1ED9DF04154E}" type="presParOf" srcId="{892BBB3C-24C0-4B31-B79E-D44DDBC7F666}" destId="{01084F88-CDAC-4E08-9C0B-816B44BAE8FB}" srcOrd="5" destOrd="0" presId="urn:microsoft.com/office/officeart/2008/layout/NameandTitleOrganizationalChart"/>
    <dgm:cxn modelId="{A4613503-A048-4C65-83A8-23B858B1291A}" type="presParOf" srcId="{01084F88-CDAC-4E08-9C0B-816B44BAE8FB}" destId="{E18BA18D-EDF2-474A-A56D-E899AFD2C22E}" srcOrd="0" destOrd="0" presId="urn:microsoft.com/office/officeart/2008/layout/NameandTitleOrganizationalChart"/>
    <dgm:cxn modelId="{FD40E681-6615-489A-8C6C-E35189600A15}" type="presParOf" srcId="{E18BA18D-EDF2-474A-A56D-E899AFD2C22E}" destId="{06431EB7-B6F3-4396-8096-AF8F3018FB7A}" srcOrd="0" destOrd="0" presId="urn:microsoft.com/office/officeart/2008/layout/NameandTitleOrganizationalChart"/>
    <dgm:cxn modelId="{ABD4956B-F987-4A75-86AF-1452B4D720A3}" type="presParOf" srcId="{E18BA18D-EDF2-474A-A56D-E899AFD2C22E}" destId="{C63D5DCB-F0AC-4156-A869-25AFFB0E9370}" srcOrd="1" destOrd="0" presId="urn:microsoft.com/office/officeart/2008/layout/NameandTitleOrganizationalChart"/>
    <dgm:cxn modelId="{49950181-E72D-44EB-8E0B-24E9722ABA98}" type="presParOf" srcId="{E18BA18D-EDF2-474A-A56D-E899AFD2C22E}" destId="{ECDA559A-8F0E-4689-9BF5-091905EE182D}" srcOrd="2" destOrd="0" presId="urn:microsoft.com/office/officeart/2008/layout/NameandTitleOrganizationalChart"/>
    <dgm:cxn modelId="{DDE28FB2-25BD-4214-8D43-9CCC4C8BD092}" type="presParOf" srcId="{01084F88-CDAC-4E08-9C0B-816B44BAE8FB}" destId="{009AC4A4-11D2-4974-9D0B-A0D751B2D47C}" srcOrd="1" destOrd="0" presId="urn:microsoft.com/office/officeart/2008/layout/NameandTitleOrganizationalChart"/>
    <dgm:cxn modelId="{8565AE67-CFB9-4BB9-A40C-D54B06E2C5C1}" type="presParOf" srcId="{01084F88-CDAC-4E08-9C0B-816B44BAE8FB}" destId="{0CDE5618-CADA-4C91-9252-F766FDF16D2A}" srcOrd="2" destOrd="0" presId="urn:microsoft.com/office/officeart/2008/layout/NameandTitleOrganizationalChart"/>
    <dgm:cxn modelId="{26AA0CB3-D11E-49FD-AFB4-9561799711C1}" type="presParOf" srcId="{FDF70B9D-9BCB-41CB-9E58-58D6C1FF810C}" destId="{0102F6AF-D3C9-4447-B3F6-60CE4A7C9A9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12908A8-0C02-4268-9FD5-68EF02EEDBF6}" type="doc">
      <dgm:prSet loTypeId="urn:microsoft.com/office/officeart/2008/layout/RadialCluster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EEB9802-9695-44AF-8238-BA2E7D166AC1}">
      <dgm:prSet phldrT="[Texto]"/>
      <dgm:spPr>
        <a:solidFill>
          <a:schemeClr val="tx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dirty="0" smtClean="0"/>
            <a:t>Director General</a:t>
          </a:r>
          <a:endParaRPr lang="en-US" dirty="0"/>
        </a:p>
      </dgm:t>
    </dgm:pt>
    <dgm:pt modelId="{B9F365DA-C847-4907-84FA-14473B5860EC}" type="parTrans" cxnId="{10AE3612-56F6-4F25-AD87-947652EF7D5A}">
      <dgm:prSet/>
      <dgm:spPr/>
      <dgm:t>
        <a:bodyPr/>
        <a:lstStyle/>
        <a:p>
          <a:endParaRPr lang="en-US"/>
        </a:p>
      </dgm:t>
    </dgm:pt>
    <dgm:pt modelId="{90A69AA7-9691-41E4-9B16-6420AB6B3D70}" type="sibTrans" cxnId="{10AE3612-56F6-4F25-AD87-947652EF7D5A}">
      <dgm:prSet/>
      <dgm:spPr/>
      <dgm:t>
        <a:bodyPr/>
        <a:lstStyle/>
        <a:p>
          <a:endParaRPr lang="en-US"/>
        </a:p>
      </dgm:t>
    </dgm:pt>
    <dgm:pt modelId="{EED0500B-4507-4537-B250-C5ED3DC594CE}">
      <dgm:prSet phldrT="[Texto]"/>
      <dgm:spPr>
        <a:solidFill>
          <a:schemeClr val="accent4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dirty="0" smtClean="0"/>
            <a:t>Plantel Nuevo Casas Grandes</a:t>
          </a:r>
          <a:endParaRPr lang="en-US" dirty="0"/>
        </a:p>
      </dgm:t>
    </dgm:pt>
    <dgm:pt modelId="{58A70533-8EF2-4D06-B584-A9654F1C0081}" type="parTrans" cxnId="{5BFDA096-588D-4C37-AADD-FDCFC9162313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CFEB3DFB-654F-4CF4-A8F2-DFEB30E1DAA9}" type="sibTrans" cxnId="{5BFDA096-588D-4C37-AADD-FDCFC9162313}">
      <dgm:prSet/>
      <dgm:spPr/>
      <dgm:t>
        <a:bodyPr/>
        <a:lstStyle/>
        <a:p>
          <a:endParaRPr lang="en-US"/>
        </a:p>
      </dgm:t>
    </dgm:pt>
    <dgm:pt modelId="{54BE047D-ABC5-4E77-90A1-4604D0530F74}">
      <dgm:prSet phldrT="[Texto]" custT="1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Guerrero</a:t>
          </a:r>
          <a:endParaRPr lang="en-US" sz="1100" dirty="0"/>
        </a:p>
      </dgm:t>
    </dgm:pt>
    <dgm:pt modelId="{BC9BF7E6-AE29-43CA-A237-23E12A3F831E}" type="parTrans" cxnId="{85777487-357C-40E1-A1F8-2AD5AA4E3CB3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2D09D373-3E98-4B09-95D1-51DDEBA139CC}" type="sibTrans" cxnId="{85777487-357C-40E1-A1F8-2AD5AA4E3CB3}">
      <dgm:prSet/>
      <dgm:spPr/>
      <dgm:t>
        <a:bodyPr/>
        <a:lstStyle/>
        <a:p>
          <a:endParaRPr lang="en-US"/>
        </a:p>
      </dgm:t>
    </dgm:pt>
    <dgm:pt modelId="{B927D18D-775C-40DA-B7A6-68D577F67C97}">
      <dgm:prSet phldrT="[Texto]" custT="1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300" dirty="0" smtClean="0"/>
            <a:t>Plantel </a:t>
          </a:r>
          <a:r>
            <a:rPr lang="es-MX" sz="1300" dirty="0" err="1" smtClean="0"/>
            <a:t>Bocoyna</a:t>
          </a:r>
          <a:endParaRPr lang="en-US" sz="1300" dirty="0"/>
        </a:p>
      </dgm:t>
    </dgm:pt>
    <dgm:pt modelId="{0A449910-8BE0-4447-8ACE-AF18A438BCBF}" type="parTrans" cxnId="{2A271AA3-1037-4CDC-B4F0-134335C4B13F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D49D6CA5-CA60-4C0E-9841-5E167537E212}" type="sibTrans" cxnId="{2A271AA3-1037-4CDC-B4F0-134335C4B13F}">
      <dgm:prSet/>
      <dgm:spPr/>
      <dgm:t>
        <a:bodyPr/>
        <a:lstStyle/>
        <a:p>
          <a:endParaRPr lang="en-US"/>
        </a:p>
      </dgm:t>
    </dgm:pt>
    <dgm:pt modelId="{F572DEE2-B9DE-41DF-9BF1-D5419C038392}">
      <dgm:prSet phldrT="[Texto]" custT="1"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400" dirty="0" smtClean="0"/>
            <a:t>Plantel </a:t>
          </a:r>
          <a:r>
            <a:rPr lang="es-MX" sz="1400" dirty="0" err="1" smtClean="0"/>
            <a:t>Meoqui</a:t>
          </a:r>
          <a:endParaRPr lang="en-US" sz="1400" dirty="0"/>
        </a:p>
      </dgm:t>
    </dgm:pt>
    <dgm:pt modelId="{6E061256-4E6B-4D2F-834B-870648A6AA79}" type="parTrans" cxnId="{F19C6478-45B3-4B33-9417-6997C58D29EC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EDFD766F-308F-4B88-9993-FD4083CF6142}" type="sibTrans" cxnId="{F19C6478-45B3-4B33-9417-6997C58D29EC}">
      <dgm:prSet/>
      <dgm:spPr/>
      <dgm:t>
        <a:bodyPr/>
        <a:lstStyle/>
        <a:p>
          <a:endParaRPr lang="en-US"/>
        </a:p>
      </dgm:t>
    </dgm:pt>
    <dgm:pt modelId="{044E872A-EF6F-4128-B489-77B61E0B884D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400" dirty="0" smtClean="0"/>
            <a:t>Plantel Madera</a:t>
          </a:r>
          <a:endParaRPr lang="en-US" sz="1400" dirty="0"/>
        </a:p>
      </dgm:t>
    </dgm:pt>
    <dgm:pt modelId="{018724FB-DD54-41C0-9253-2CEB50DCE7A8}" type="parTrans" cxnId="{21FDF2E7-9374-406F-99FF-CDFF8E628E14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2533E1C4-B5AD-4628-B177-222FEDD21AC1}" type="sibTrans" cxnId="{21FDF2E7-9374-406F-99FF-CDFF8E628E14}">
      <dgm:prSet/>
      <dgm:spPr/>
      <dgm:t>
        <a:bodyPr/>
        <a:lstStyle/>
        <a:p>
          <a:endParaRPr lang="en-US"/>
        </a:p>
      </dgm:t>
    </dgm:pt>
    <dgm:pt modelId="{A326B1A7-2F4F-4F51-ABAD-E8AFE78FE73E}">
      <dgm:prSet phldrT="[Texto]" custT="1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200" dirty="0" smtClean="0"/>
            <a:t>Acción Móvil Parral Norte</a:t>
          </a:r>
          <a:endParaRPr lang="en-US" sz="1200" dirty="0"/>
        </a:p>
      </dgm:t>
    </dgm:pt>
    <dgm:pt modelId="{D3A2DDA4-3236-4A52-B848-445C90C2A58F}" type="parTrans" cxnId="{86FB26D9-70D1-4478-9879-9547F55AB240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1661C126-7D73-444A-A260-661028A289A9}" type="sibTrans" cxnId="{86FB26D9-70D1-4478-9879-9547F55AB240}">
      <dgm:prSet/>
      <dgm:spPr/>
      <dgm:t>
        <a:bodyPr/>
        <a:lstStyle/>
        <a:p>
          <a:endParaRPr lang="en-US"/>
        </a:p>
      </dgm:t>
    </dgm:pt>
    <dgm:pt modelId="{FA00372E-6C45-45BB-8B25-BE97A25A02DC}">
      <dgm:prSet phldrT="[Texto]" custT="1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Cuauhtémoc – Centro</a:t>
          </a:r>
          <a:endParaRPr lang="en-US" sz="1050" dirty="0"/>
        </a:p>
      </dgm:t>
    </dgm:pt>
    <dgm:pt modelId="{1D3A2AC8-520F-42FA-82DB-4807B69F80CF}" type="parTrans" cxnId="{0CBFDB40-EB75-4FCA-B990-88C6F37F8406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C26A619-479F-4622-916D-ECAD52E819E3}" type="sibTrans" cxnId="{0CBFDB40-EB75-4FCA-B990-88C6F37F8406}">
      <dgm:prSet/>
      <dgm:spPr/>
      <dgm:t>
        <a:bodyPr/>
        <a:lstStyle/>
        <a:p>
          <a:endParaRPr lang="en-US"/>
        </a:p>
      </dgm:t>
    </dgm:pt>
    <dgm:pt modelId="{55160F10-BBFC-4B43-8064-870B7E2CDDA1}">
      <dgm:prSet phldrT="[Texto]" custT="1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</a:t>
          </a:r>
          <a:r>
            <a:rPr lang="es-MX" sz="1050" dirty="0" err="1" smtClean="0"/>
            <a:t>Guachochi</a:t>
          </a:r>
          <a:endParaRPr lang="en-US" sz="1050" dirty="0"/>
        </a:p>
      </dgm:t>
    </dgm:pt>
    <dgm:pt modelId="{FD439FD1-1662-45FE-AF36-BB62C487D007}" type="parTrans" cxnId="{5C6AAF2B-B44B-4654-A938-DE5B83326068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8E78EF27-ECFC-4609-B9F9-9FC57E3CBA6A}" type="sibTrans" cxnId="{5C6AAF2B-B44B-4654-A938-DE5B83326068}">
      <dgm:prSet/>
      <dgm:spPr/>
      <dgm:t>
        <a:bodyPr/>
        <a:lstStyle/>
        <a:p>
          <a:endParaRPr lang="en-US"/>
        </a:p>
      </dgm:t>
    </dgm:pt>
    <dgm:pt modelId="{1CCAEF39-9450-44D6-923E-D442053A6CD2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Aldama</a:t>
          </a:r>
          <a:endParaRPr lang="en-US" sz="1050" dirty="0"/>
        </a:p>
      </dgm:t>
    </dgm:pt>
    <dgm:pt modelId="{B24D9DF0-22C8-431E-8C05-8E7D3C60F23A}" type="parTrans" cxnId="{BC36CADA-2363-471E-806A-E6D8F0F9CF78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20ACFBFD-5E98-45FB-BA89-1AEA13219D45}" type="sibTrans" cxnId="{BC36CADA-2363-471E-806A-E6D8F0F9CF78}">
      <dgm:prSet/>
      <dgm:spPr/>
      <dgm:t>
        <a:bodyPr/>
        <a:lstStyle/>
        <a:p>
          <a:endParaRPr lang="en-US"/>
        </a:p>
      </dgm:t>
    </dgm:pt>
    <dgm:pt modelId="{EF2606A3-9126-4885-8582-EA1F7DB20871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Jiménez</a:t>
          </a:r>
          <a:endParaRPr lang="en-US" sz="1050" dirty="0"/>
        </a:p>
      </dgm:t>
    </dgm:pt>
    <dgm:pt modelId="{3F0CA6AD-8AE1-4CA1-9890-3BD636AFD8CB}" type="parTrans" cxnId="{3AFF0D90-3D1E-4DFA-94CE-04A9417974DA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C1F62097-B92B-48A4-A9D8-0FBE48017211}" type="sibTrans" cxnId="{3AFF0D90-3D1E-4DFA-94CE-04A9417974DA}">
      <dgm:prSet/>
      <dgm:spPr/>
      <dgm:t>
        <a:bodyPr/>
        <a:lstStyle/>
        <a:p>
          <a:endParaRPr lang="en-US"/>
        </a:p>
      </dgm:t>
    </dgm:pt>
    <dgm:pt modelId="{5D4B4A2A-3273-40BC-A684-8403C7E73E43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Camargo</a:t>
          </a:r>
          <a:endParaRPr lang="en-US" sz="1050" dirty="0"/>
        </a:p>
      </dgm:t>
    </dgm:pt>
    <dgm:pt modelId="{266134E4-EF1C-4921-A582-FA120835FC63}" type="parTrans" cxnId="{C5CCD36F-8B74-463E-A020-2D03C29EEDC4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2AB19EC4-3000-4921-9B8D-A35CCA4E8C1F}" type="sibTrans" cxnId="{C5CCD36F-8B74-463E-A020-2D03C29EEDC4}">
      <dgm:prSet/>
      <dgm:spPr/>
      <dgm:t>
        <a:bodyPr/>
        <a:lstStyle/>
        <a:p>
          <a:endParaRPr lang="en-US"/>
        </a:p>
      </dgm:t>
    </dgm:pt>
    <dgm:pt modelId="{283A2668-645A-4785-A638-87CEAD57A3E9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Delicias</a:t>
          </a:r>
          <a:endParaRPr lang="en-US" sz="1100" dirty="0"/>
        </a:p>
      </dgm:t>
    </dgm:pt>
    <dgm:pt modelId="{980FC80F-4409-45DB-A4CB-5ADEB5B6B075}" type="parTrans" cxnId="{FDB9E14B-2F8B-48D7-866A-89E7B24994C3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59FD558B-2072-4446-84DC-5F91C297F0A5}" type="sibTrans" cxnId="{FDB9E14B-2F8B-48D7-866A-89E7B24994C3}">
      <dgm:prSet/>
      <dgm:spPr/>
      <dgm:t>
        <a:bodyPr/>
        <a:lstStyle/>
        <a:p>
          <a:endParaRPr lang="en-US"/>
        </a:p>
      </dgm:t>
    </dgm:pt>
    <dgm:pt modelId="{9347BC09-C639-4A09-BC94-47BD2B4BC9BF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00" dirty="0" smtClean="0"/>
            <a:t>Acción Móvil Juárez Centro</a:t>
          </a:r>
          <a:endParaRPr lang="en-US" sz="900" dirty="0"/>
        </a:p>
      </dgm:t>
    </dgm:pt>
    <dgm:pt modelId="{B57A42F9-778B-44E3-AAA2-EA00D50BFC25}" type="parTrans" cxnId="{9E5E243B-8FE8-46F5-86CC-942C67263FA2}">
      <dgm:prSet/>
      <dgm:spPr/>
      <dgm:t>
        <a:bodyPr/>
        <a:lstStyle/>
        <a:p>
          <a:endParaRPr lang="en-US"/>
        </a:p>
      </dgm:t>
    </dgm:pt>
    <dgm:pt modelId="{627A2A93-1D71-4D21-A243-E5CD0116038F}" type="sibTrans" cxnId="{9E5E243B-8FE8-46F5-86CC-942C67263FA2}">
      <dgm:prSet/>
      <dgm:spPr/>
      <dgm:t>
        <a:bodyPr/>
        <a:lstStyle/>
        <a:p>
          <a:endParaRPr lang="en-US"/>
        </a:p>
      </dgm:t>
    </dgm:pt>
    <dgm:pt modelId="{4C7FF586-88DC-45EF-BF88-1DFAF43F3BB4}">
      <dgm:prSet phldrT="[Texto]" custT="1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Cuauhtémoc – Anáhuac</a:t>
          </a:r>
          <a:endParaRPr lang="en-US" sz="1100" dirty="0"/>
        </a:p>
      </dgm:t>
    </dgm:pt>
    <dgm:pt modelId="{D7E00158-CBA5-434E-9CD4-0E895186A3FA}" type="parTrans" cxnId="{BE863762-9890-42EB-BAC1-9140DD3CB08D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3EC1E44-3840-4B8F-8149-B0444E5B35F0}" type="sibTrans" cxnId="{BE863762-9890-42EB-BAC1-9140DD3CB08D}">
      <dgm:prSet/>
      <dgm:spPr/>
      <dgm:t>
        <a:bodyPr/>
        <a:lstStyle/>
        <a:p>
          <a:endParaRPr lang="en-US"/>
        </a:p>
      </dgm:t>
    </dgm:pt>
    <dgm:pt modelId="{3948CB91-C249-4AA0-9298-65C4EA783119}">
      <dgm:prSet phldrT="[Texto]" custT="1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Parral Sur Oeste</a:t>
          </a:r>
          <a:endParaRPr lang="en-US" sz="1100" dirty="0"/>
        </a:p>
      </dgm:t>
    </dgm:pt>
    <dgm:pt modelId="{2E87D7EE-EFC2-40F3-A549-6888C28B3B08}" type="parTrans" cxnId="{82B4B2D0-EE63-4AEF-80AF-F23A8BAA1FBE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7526B277-3C93-49B9-975B-C5543B6D8E5A}" type="sibTrans" cxnId="{82B4B2D0-EE63-4AEF-80AF-F23A8BAA1FBE}">
      <dgm:prSet/>
      <dgm:spPr/>
      <dgm:t>
        <a:bodyPr/>
        <a:lstStyle/>
        <a:p>
          <a:endParaRPr lang="en-US"/>
        </a:p>
      </dgm:t>
    </dgm:pt>
    <dgm:pt modelId="{49A2D43F-D28C-44CA-98F8-D055516C8F73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00" dirty="0" smtClean="0"/>
            <a:t>Acción Móvil Juárez </a:t>
          </a:r>
          <a:r>
            <a:rPr lang="es-MX" sz="900" dirty="0" err="1" smtClean="0"/>
            <a:t>Anapra</a:t>
          </a:r>
          <a:endParaRPr lang="en-US" sz="900" dirty="0"/>
        </a:p>
      </dgm:t>
    </dgm:pt>
    <dgm:pt modelId="{171EA6C7-C6DA-472A-8BE2-60B2A764C7E5}" type="parTrans" cxnId="{6E8DAE11-19AB-400A-94A2-8089EF9225B7}">
      <dgm:prSet/>
      <dgm:spPr/>
      <dgm:t>
        <a:bodyPr/>
        <a:lstStyle/>
        <a:p>
          <a:endParaRPr lang="en-US"/>
        </a:p>
      </dgm:t>
    </dgm:pt>
    <dgm:pt modelId="{7F39B127-CC29-417A-9670-7723530FE182}" type="sibTrans" cxnId="{6E8DAE11-19AB-400A-94A2-8089EF9225B7}">
      <dgm:prSet/>
      <dgm:spPr/>
      <dgm:t>
        <a:bodyPr/>
        <a:lstStyle/>
        <a:p>
          <a:endParaRPr lang="en-US"/>
        </a:p>
      </dgm:t>
    </dgm:pt>
    <dgm:pt modelId="{B26587FE-8D03-400C-96AA-9C31D4CDD173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1000" dirty="0" smtClean="0"/>
            <a:t>Acción Móvil </a:t>
          </a:r>
          <a:r>
            <a:rPr lang="es-MX" sz="900" dirty="0" smtClean="0"/>
            <a:t>Juárez</a:t>
          </a:r>
          <a:r>
            <a:rPr lang="es-MX" sz="1000" dirty="0" smtClean="0"/>
            <a:t> Sur</a:t>
          </a:r>
          <a:endParaRPr lang="en-US" sz="1000" dirty="0"/>
        </a:p>
      </dgm:t>
    </dgm:pt>
    <dgm:pt modelId="{1CADC401-4349-4E2C-920D-FE92629C6BCB}" type="parTrans" cxnId="{DAC196A9-9DA4-4B80-AAA7-15EAFF149715}">
      <dgm:prSet/>
      <dgm:spPr/>
      <dgm:t>
        <a:bodyPr/>
        <a:lstStyle/>
        <a:p>
          <a:endParaRPr lang="en-US"/>
        </a:p>
      </dgm:t>
    </dgm:pt>
    <dgm:pt modelId="{217DC979-9859-4096-84F9-5A80B310F6D5}" type="sibTrans" cxnId="{DAC196A9-9DA4-4B80-AAA7-15EAFF149715}">
      <dgm:prSet/>
      <dgm:spPr/>
      <dgm:t>
        <a:bodyPr/>
        <a:lstStyle/>
        <a:p>
          <a:endParaRPr lang="en-US"/>
        </a:p>
      </dgm:t>
    </dgm:pt>
    <dgm:pt modelId="{2DF837CC-4439-4592-84D9-06CEA4E2143F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1000" dirty="0" smtClean="0"/>
            <a:t>Acción Móvil Juárez Oeste</a:t>
          </a:r>
          <a:endParaRPr lang="en-US" sz="1000" dirty="0"/>
        </a:p>
      </dgm:t>
    </dgm:pt>
    <dgm:pt modelId="{4E7EDE66-0932-44F3-82D7-96DA1CD7E98E}" type="parTrans" cxnId="{EE3EF301-7540-4C8F-BB0B-0ADC4FE77683}">
      <dgm:prSet/>
      <dgm:spPr/>
      <dgm:t>
        <a:bodyPr/>
        <a:lstStyle/>
        <a:p>
          <a:endParaRPr lang="en-US"/>
        </a:p>
      </dgm:t>
    </dgm:pt>
    <dgm:pt modelId="{16778000-2465-47BA-9A98-ECBF9732F326}" type="sibTrans" cxnId="{EE3EF301-7540-4C8F-BB0B-0ADC4FE77683}">
      <dgm:prSet/>
      <dgm:spPr/>
      <dgm:t>
        <a:bodyPr/>
        <a:lstStyle/>
        <a:p>
          <a:endParaRPr lang="en-US"/>
        </a:p>
      </dgm:t>
    </dgm:pt>
    <dgm:pt modelId="{D8B28B0D-FA80-4385-875A-6E90B88DD7CB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50" dirty="0" smtClean="0"/>
            <a:t>Acción Móvil Chihuahua Norte</a:t>
          </a:r>
          <a:endParaRPr lang="en-US" sz="950" dirty="0"/>
        </a:p>
      </dgm:t>
    </dgm:pt>
    <dgm:pt modelId="{B2DB5D5C-8631-4CDD-881C-14A783B404EA}" type="parTrans" cxnId="{15BD361E-04B7-4323-9166-CB22AAD18F89}">
      <dgm:prSet/>
      <dgm:spPr/>
      <dgm:t>
        <a:bodyPr/>
        <a:lstStyle/>
        <a:p>
          <a:endParaRPr lang="en-US"/>
        </a:p>
      </dgm:t>
    </dgm:pt>
    <dgm:pt modelId="{5D33444C-ED0D-49C5-8F86-100659886447}" type="sibTrans" cxnId="{15BD361E-04B7-4323-9166-CB22AAD18F89}">
      <dgm:prSet/>
      <dgm:spPr/>
      <dgm:t>
        <a:bodyPr/>
        <a:lstStyle/>
        <a:p>
          <a:endParaRPr lang="en-US"/>
        </a:p>
      </dgm:t>
    </dgm:pt>
    <dgm:pt modelId="{CD2CC3CF-A1AE-4C79-897F-4DA0AB78F42A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50" dirty="0" smtClean="0"/>
            <a:t>Acción Móvil Chihuahua Centro</a:t>
          </a:r>
          <a:endParaRPr lang="en-US" sz="950" dirty="0"/>
        </a:p>
      </dgm:t>
    </dgm:pt>
    <dgm:pt modelId="{01ED725B-2C65-449F-A51E-6F5A350E3580}" type="parTrans" cxnId="{224411B6-1F38-435C-A582-CED1D9E8EA7F}">
      <dgm:prSet/>
      <dgm:spPr/>
      <dgm:t>
        <a:bodyPr/>
        <a:lstStyle/>
        <a:p>
          <a:endParaRPr lang="en-US"/>
        </a:p>
      </dgm:t>
    </dgm:pt>
    <dgm:pt modelId="{BC18E08E-10B7-4348-A69D-732533073991}" type="sibTrans" cxnId="{224411B6-1F38-435C-A582-CED1D9E8EA7F}">
      <dgm:prSet/>
      <dgm:spPr/>
      <dgm:t>
        <a:bodyPr/>
        <a:lstStyle/>
        <a:p>
          <a:endParaRPr lang="en-US"/>
        </a:p>
      </dgm:t>
    </dgm:pt>
    <dgm:pt modelId="{5AAAEA3B-F817-4038-8B36-CF57585DA971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50" dirty="0" smtClean="0"/>
            <a:t>Acción Móvil Chihuahua</a:t>
          </a:r>
          <a:r>
            <a:rPr lang="es-MX" sz="900" dirty="0" smtClean="0"/>
            <a:t> Sur</a:t>
          </a:r>
          <a:endParaRPr lang="en-US" sz="900" dirty="0"/>
        </a:p>
      </dgm:t>
    </dgm:pt>
    <dgm:pt modelId="{1A59C487-3EC2-4BAA-9401-86E89CF87FBD}" type="parTrans" cxnId="{4CEA7068-D57B-4F43-813D-16D3EF046CB4}">
      <dgm:prSet/>
      <dgm:spPr/>
      <dgm:t>
        <a:bodyPr/>
        <a:lstStyle/>
        <a:p>
          <a:endParaRPr lang="en-US"/>
        </a:p>
      </dgm:t>
    </dgm:pt>
    <dgm:pt modelId="{45741826-9998-45BE-951B-A2EFF38253B8}" type="sibTrans" cxnId="{4CEA7068-D57B-4F43-813D-16D3EF046CB4}">
      <dgm:prSet/>
      <dgm:spPr/>
      <dgm:t>
        <a:bodyPr/>
        <a:lstStyle/>
        <a:p>
          <a:endParaRPr lang="en-US"/>
        </a:p>
      </dgm:t>
    </dgm:pt>
    <dgm:pt modelId="{719E28C5-0061-4768-831D-EFDCD6FD43B3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00" dirty="0" smtClean="0"/>
            <a:t>Acción Móvil Ojinaga</a:t>
          </a:r>
          <a:endParaRPr lang="en-US" sz="900" dirty="0"/>
        </a:p>
      </dgm:t>
    </dgm:pt>
    <dgm:pt modelId="{85AB1877-D0E4-4ED7-831A-C53F659DC973}" type="parTrans" cxnId="{A3280BA8-5CD9-451F-B712-B9787263903E}">
      <dgm:prSet/>
      <dgm:spPr/>
      <dgm:t>
        <a:bodyPr/>
        <a:lstStyle/>
        <a:p>
          <a:endParaRPr lang="en-US"/>
        </a:p>
      </dgm:t>
    </dgm:pt>
    <dgm:pt modelId="{D7E5F71A-DFAD-48E5-A49A-18D3F35FCFEA}" type="sibTrans" cxnId="{A3280BA8-5CD9-451F-B712-B9787263903E}">
      <dgm:prSet/>
      <dgm:spPr/>
      <dgm:t>
        <a:bodyPr/>
        <a:lstStyle/>
        <a:p>
          <a:endParaRPr lang="en-US"/>
        </a:p>
      </dgm:t>
    </dgm:pt>
    <dgm:pt modelId="{84AEE031-3BCF-485B-A01B-A507661605EC}" type="pres">
      <dgm:prSet presAssocID="{412908A8-0C02-4268-9FD5-68EF02EEDBF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A295F7-C85B-4E8D-92FF-7EBE8FF4B294}" type="pres">
      <dgm:prSet presAssocID="{1EEB9802-9695-44AF-8238-BA2E7D166AC1}" presName="textCenter" presStyleLbl="node1" presStyleIdx="0" presStyleCnt="23"/>
      <dgm:spPr/>
      <dgm:t>
        <a:bodyPr/>
        <a:lstStyle/>
        <a:p>
          <a:endParaRPr lang="en-US"/>
        </a:p>
      </dgm:t>
    </dgm:pt>
    <dgm:pt modelId="{4EC43694-5537-4A7D-8214-CC3E9A0C1844}" type="pres">
      <dgm:prSet presAssocID="{1EEB9802-9695-44AF-8238-BA2E7D166AC1}" presName="cycle_1" presStyleCnt="0"/>
      <dgm:spPr/>
    </dgm:pt>
    <dgm:pt modelId="{8A7B27CC-F023-46A2-814D-5C922518AF4B}" type="pres">
      <dgm:prSet presAssocID="{044E872A-EF6F-4128-B489-77B61E0B884D}" presName="childCenter1" presStyleLbl="node1" presStyleIdx="1" presStyleCnt="23"/>
      <dgm:spPr/>
      <dgm:t>
        <a:bodyPr/>
        <a:lstStyle/>
        <a:p>
          <a:endParaRPr lang="en-US"/>
        </a:p>
      </dgm:t>
    </dgm:pt>
    <dgm:pt modelId="{AC1F8F1E-6CC9-4C84-AAF0-8AD4BFC0A8BD}" type="pres">
      <dgm:prSet presAssocID="{BC9BF7E6-AE29-43CA-A237-23E12A3F831E}" presName="Name141" presStyleLbl="parChTrans1D3" presStyleIdx="0" presStyleCnt="18"/>
      <dgm:spPr/>
      <dgm:t>
        <a:bodyPr/>
        <a:lstStyle/>
        <a:p>
          <a:endParaRPr lang="en-US"/>
        </a:p>
      </dgm:t>
    </dgm:pt>
    <dgm:pt modelId="{0C9581E3-9D77-415E-8852-70FA113468DD}" type="pres">
      <dgm:prSet presAssocID="{54BE047D-ABC5-4E77-90A1-4604D0530F74}" presName="text1" presStyleLbl="node1" presStyleIdx="2" presStyleCnt="23" custScaleX="120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AA2ED-3040-4092-AD60-A3FC2C1ADE07}" type="pres">
      <dgm:prSet presAssocID="{1D3A2AC8-520F-42FA-82DB-4807B69F80CF}" presName="Name141" presStyleLbl="parChTrans1D3" presStyleIdx="1" presStyleCnt="18"/>
      <dgm:spPr/>
      <dgm:t>
        <a:bodyPr/>
        <a:lstStyle/>
        <a:p>
          <a:endParaRPr lang="en-US"/>
        </a:p>
      </dgm:t>
    </dgm:pt>
    <dgm:pt modelId="{5990A556-6AF0-4037-81F3-E13A57DBDABC}" type="pres">
      <dgm:prSet presAssocID="{FA00372E-6C45-45BB-8B25-BE97A25A02DC}" presName="text1" presStyleLbl="node1" presStyleIdx="3" presStyleCnt="23" custScaleX="159379" custScaleY="86521" custRadScaleRad="90581" custRadScaleInc="29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6E588-C3F8-48A3-9F0B-3E6B13F3756B}" type="pres">
      <dgm:prSet presAssocID="{D7E00158-CBA5-434E-9CD4-0E895186A3FA}" presName="Name141" presStyleLbl="parChTrans1D3" presStyleIdx="2" presStyleCnt="18"/>
      <dgm:spPr/>
      <dgm:t>
        <a:bodyPr/>
        <a:lstStyle/>
        <a:p>
          <a:endParaRPr lang="en-US"/>
        </a:p>
      </dgm:t>
    </dgm:pt>
    <dgm:pt modelId="{CE4CDE04-38C4-427D-B410-7F33BAB8C038}" type="pres">
      <dgm:prSet presAssocID="{4C7FF586-88DC-45EF-BF88-1DFAF43F3BB4}" presName="text1" presStyleLbl="node1" presStyleIdx="4" presStyleCnt="23" custScaleX="152440" custScaleY="68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E86C7-0DA1-4A65-B274-A7BC1ED6C167}" type="pres">
      <dgm:prSet presAssocID="{018724FB-DD54-41C0-9253-2CEB50DCE7A8}" presName="Name144" presStyleLbl="parChTrans1D2" presStyleIdx="0" presStyleCnt="4"/>
      <dgm:spPr/>
      <dgm:t>
        <a:bodyPr/>
        <a:lstStyle/>
        <a:p>
          <a:endParaRPr lang="en-US"/>
        </a:p>
      </dgm:t>
    </dgm:pt>
    <dgm:pt modelId="{3A55D6F3-3D9F-4949-9228-A0B1F2B75A9F}" type="pres">
      <dgm:prSet presAssocID="{1EEB9802-9695-44AF-8238-BA2E7D166AC1}" presName="cycle_2" presStyleCnt="0"/>
      <dgm:spPr/>
    </dgm:pt>
    <dgm:pt modelId="{24E17E8E-6DE0-4EB5-A3F3-77722B0AEC94}" type="pres">
      <dgm:prSet presAssocID="{B927D18D-775C-40DA-B7A6-68D577F67C97}" presName="childCenter2" presStyleLbl="node1" presStyleIdx="5" presStyleCnt="23"/>
      <dgm:spPr/>
      <dgm:t>
        <a:bodyPr/>
        <a:lstStyle/>
        <a:p>
          <a:endParaRPr lang="en-US"/>
        </a:p>
      </dgm:t>
    </dgm:pt>
    <dgm:pt modelId="{72E8C720-1910-4CB8-915D-308DFEA006FD}" type="pres">
      <dgm:prSet presAssocID="{FD439FD1-1662-45FE-AF36-BB62C487D007}" presName="Name218" presStyleLbl="parChTrans1D3" presStyleIdx="3" presStyleCnt="18"/>
      <dgm:spPr/>
      <dgm:t>
        <a:bodyPr/>
        <a:lstStyle/>
        <a:p>
          <a:endParaRPr lang="en-US"/>
        </a:p>
      </dgm:t>
    </dgm:pt>
    <dgm:pt modelId="{93E23715-93DA-4CB6-A516-EB20BD409D1F}" type="pres">
      <dgm:prSet presAssocID="{55160F10-BBFC-4B43-8064-870B7E2CDDA1}" presName="text2" presStyleLbl="node1" presStyleIdx="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5B4BE-8813-46E1-9D3A-72BE2B888B7D}" type="pres">
      <dgm:prSet presAssocID="{D3A2DDA4-3236-4A52-B848-445C90C2A58F}" presName="Name218" presStyleLbl="parChTrans1D3" presStyleIdx="4" presStyleCnt="18"/>
      <dgm:spPr/>
      <dgm:t>
        <a:bodyPr/>
        <a:lstStyle/>
        <a:p>
          <a:endParaRPr lang="en-US"/>
        </a:p>
      </dgm:t>
    </dgm:pt>
    <dgm:pt modelId="{672F073C-9565-4C0A-AE12-FC7E3D651880}" type="pres">
      <dgm:prSet presAssocID="{A326B1A7-2F4F-4F51-ABAD-E8AFE78FE73E}" presName="text2" presStyleLbl="node1" presStyleIdx="7" presStyleCnt="23" custScaleX="156510" custScaleY="90068" custRadScaleRad="103717" custRadScaleInc="191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7E440-9787-47BC-940E-F15F7F7AFFC0}" type="pres">
      <dgm:prSet presAssocID="{2E87D7EE-EFC2-40F3-A549-6888C28B3B08}" presName="Name218" presStyleLbl="parChTrans1D3" presStyleIdx="5" presStyleCnt="18"/>
      <dgm:spPr/>
      <dgm:t>
        <a:bodyPr/>
        <a:lstStyle/>
        <a:p>
          <a:endParaRPr lang="en-US"/>
        </a:p>
      </dgm:t>
    </dgm:pt>
    <dgm:pt modelId="{333818E7-C4BB-428C-A084-7DB55A32EB96}" type="pres">
      <dgm:prSet presAssocID="{3948CB91-C249-4AA0-9298-65C4EA783119}" presName="text2" presStyleLbl="node1" presStyleIdx="8" presStyleCnt="23" custScaleX="143830" custScaleY="83222" custRadScaleRad="106036" custRadScaleInc="-29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8367B-4A45-4115-AC2F-14F7A0BFAFB1}" type="pres">
      <dgm:prSet presAssocID="{0A449910-8BE0-4447-8ACE-AF18A438BCBF}" presName="Name221" presStyleLbl="parChTrans1D2" presStyleIdx="1" presStyleCnt="4"/>
      <dgm:spPr/>
      <dgm:t>
        <a:bodyPr/>
        <a:lstStyle/>
        <a:p>
          <a:endParaRPr lang="en-US"/>
        </a:p>
      </dgm:t>
    </dgm:pt>
    <dgm:pt modelId="{E4B009C5-3330-4F48-BDEF-915D54746DDF}" type="pres">
      <dgm:prSet presAssocID="{1EEB9802-9695-44AF-8238-BA2E7D166AC1}" presName="cycle_3" presStyleCnt="0"/>
      <dgm:spPr/>
    </dgm:pt>
    <dgm:pt modelId="{064E243A-7489-46A7-BDEE-ADD161F50F85}" type="pres">
      <dgm:prSet presAssocID="{F572DEE2-B9DE-41DF-9BF1-D5419C038392}" presName="childCenter3" presStyleLbl="node1" presStyleIdx="9" presStyleCnt="23" custScaleX="147908" custScaleY="141901"/>
      <dgm:spPr/>
      <dgm:t>
        <a:bodyPr/>
        <a:lstStyle/>
        <a:p>
          <a:endParaRPr lang="en-US"/>
        </a:p>
      </dgm:t>
    </dgm:pt>
    <dgm:pt modelId="{1FFA6E07-1197-4290-8BDD-64BFD19E38F2}" type="pres">
      <dgm:prSet presAssocID="{B24D9DF0-22C8-431E-8C05-8E7D3C60F23A}" presName="Name285" presStyleLbl="parChTrans1D3" presStyleIdx="6" presStyleCnt="18"/>
      <dgm:spPr/>
      <dgm:t>
        <a:bodyPr/>
        <a:lstStyle/>
        <a:p>
          <a:endParaRPr lang="en-US"/>
        </a:p>
      </dgm:t>
    </dgm:pt>
    <dgm:pt modelId="{462421DE-19A7-45AD-B7D8-0AB726951E2D}" type="pres">
      <dgm:prSet presAssocID="{1CCAEF39-9450-44D6-923E-D442053A6CD2}" presName="text3" presStyleLbl="node1" presStyleIdx="10" presStyleCnt="23" custScaleX="1390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8B5C6-D50A-4465-80BD-F6D240DEAB2C}" type="pres">
      <dgm:prSet presAssocID="{3F0CA6AD-8AE1-4CA1-9890-3BD636AFD8CB}" presName="Name285" presStyleLbl="parChTrans1D3" presStyleIdx="7" presStyleCnt="18"/>
      <dgm:spPr/>
      <dgm:t>
        <a:bodyPr/>
        <a:lstStyle/>
        <a:p>
          <a:endParaRPr lang="en-US"/>
        </a:p>
      </dgm:t>
    </dgm:pt>
    <dgm:pt modelId="{08936928-2F76-4D1F-9D24-B1D2236AB46C}" type="pres">
      <dgm:prSet presAssocID="{EF2606A3-9126-4885-8582-EA1F7DB20871}" presName="text3" presStyleLbl="node1" presStyleIdx="11" presStyleCnt="23" custScaleX="143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16256-CFA6-4966-B44B-F7CC4CD17C06}" type="pres">
      <dgm:prSet presAssocID="{266134E4-EF1C-4921-A582-FA120835FC63}" presName="Name285" presStyleLbl="parChTrans1D3" presStyleIdx="8" presStyleCnt="18"/>
      <dgm:spPr/>
      <dgm:t>
        <a:bodyPr/>
        <a:lstStyle/>
        <a:p>
          <a:endParaRPr lang="en-US"/>
        </a:p>
      </dgm:t>
    </dgm:pt>
    <dgm:pt modelId="{E5CB61DD-0CD8-4FE5-8540-233FA14B7743}" type="pres">
      <dgm:prSet presAssocID="{5D4B4A2A-3273-40BC-A684-8403C7E73E43}" presName="text3" presStyleLbl="node1" presStyleIdx="12" presStyleCnt="23" custScaleX="133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D0BA6-BEB9-4CCF-8750-07C73F55E007}" type="pres">
      <dgm:prSet presAssocID="{980FC80F-4409-45DB-A4CB-5ADEB5B6B075}" presName="Name285" presStyleLbl="parChTrans1D3" presStyleIdx="9" presStyleCnt="18"/>
      <dgm:spPr/>
      <dgm:t>
        <a:bodyPr/>
        <a:lstStyle/>
        <a:p>
          <a:endParaRPr lang="en-US"/>
        </a:p>
      </dgm:t>
    </dgm:pt>
    <dgm:pt modelId="{0845E812-A482-469C-9FA8-12CA77359338}" type="pres">
      <dgm:prSet presAssocID="{283A2668-645A-4785-A638-87CEAD57A3E9}" presName="text3" presStyleLbl="node1" presStyleIdx="13" presStyleCnt="23" custScaleX="135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618ED-2971-4124-9E6F-55D975701DC5}" type="pres">
      <dgm:prSet presAssocID="{6E061256-4E6B-4D2F-834B-870648A6AA79}" presName="Name288" presStyleLbl="parChTrans1D2" presStyleIdx="2" presStyleCnt="4"/>
      <dgm:spPr/>
      <dgm:t>
        <a:bodyPr/>
        <a:lstStyle/>
        <a:p>
          <a:endParaRPr lang="en-US"/>
        </a:p>
      </dgm:t>
    </dgm:pt>
    <dgm:pt modelId="{270BE620-E7E5-4394-B3F9-E613D8469AD9}" type="pres">
      <dgm:prSet presAssocID="{1EEB9802-9695-44AF-8238-BA2E7D166AC1}" presName="cycle_4" presStyleCnt="0"/>
      <dgm:spPr/>
    </dgm:pt>
    <dgm:pt modelId="{116CE736-7B92-4549-9766-3FD2DE8AD8F0}" type="pres">
      <dgm:prSet presAssocID="{EED0500B-4507-4537-B250-C5ED3DC594CE}" presName="childCenter4" presStyleLbl="node1" presStyleIdx="14" presStyleCnt="23" custScaleX="211230" custScaleY="211230"/>
      <dgm:spPr/>
      <dgm:t>
        <a:bodyPr/>
        <a:lstStyle/>
        <a:p>
          <a:endParaRPr lang="en-US"/>
        </a:p>
      </dgm:t>
    </dgm:pt>
    <dgm:pt modelId="{0749F318-BF42-45C5-A850-4F0AE9D852D6}" type="pres">
      <dgm:prSet presAssocID="{B57A42F9-778B-44E3-AAA2-EA00D50BFC25}" presName="Name342" presStyleLbl="parChTrans1D3" presStyleIdx="10" presStyleCnt="18"/>
      <dgm:spPr/>
      <dgm:t>
        <a:bodyPr/>
        <a:lstStyle/>
        <a:p>
          <a:endParaRPr lang="en-US"/>
        </a:p>
      </dgm:t>
    </dgm:pt>
    <dgm:pt modelId="{C0E2D9D3-4D99-44E6-BBC6-F3E76AFD6846}" type="pres">
      <dgm:prSet presAssocID="{9347BC09-C639-4A09-BC94-47BD2B4BC9BF}" presName="text4" presStyleLbl="node1" presStyleIdx="15" presStyleCnt="23" custScaleX="205789" custScaleY="168716" custRadScaleRad="134840" custRadScaleInc="21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DF726-CBC5-43DC-90C7-C232DE6921B3}" type="pres">
      <dgm:prSet presAssocID="{171EA6C7-C6DA-472A-8BE2-60B2A764C7E5}" presName="Name342" presStyleLbl="parChTrans1D3" presStyleIdx="11" presStyleCnt="18"/>
      <dgm:spPr/>
      <dgm:t>
        <a:bodyPr/>
        <a:lstStyle/>
        <a:p>
          <a:endParaRPr lang="en-US"/>
        </a:p>
      </dgm:t>
    </dgm:pt>
    <dgm:pt modelId="{3CE71A89-716C-4251-A718-2149DD8F521B}" type="pres">
      <dgm:prSet presAssocID="{49A2D43F-D28C-44CA-98F8-D055516C8F73}" presName="text4" presStyleLbl="node1" presStyleIdx="16" presStyleCnt="23" custScaleX="188840" custScaleY="161115" custRadScaleRad="146332" custRadScaleInc="13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1730E-C02A-4646-ACBD-8CC2CCB184CF}" type="pres">
      <dgm:prSet presAssocID="{1CADC401-4349-4E2C-920D-FE92629C6BCB}" presName="Name342" presStyleLbl="parChTrans1D3" presStyleIdx="12" presStyleCnt="18"/>
      <dgm:spPr/>
      <dgm:t>
        <a:bodyPr/>
        <a:lstStyle/>
        <a:p>
          <a:endParaRPr lang="en-US"/>
        </a:p>
      </dgm:t>
    </dgm:pt>
    <dgm:pt modelId="{1E9AABA5-FF65-490A-B998-999155FA153A}" type="pres">
      <dgm:prSet presAssocID="{B26587FE-8D03-400C-96AA-9C31D4CDD173}" presName="text4" presStyleLbl="node1" presStyleIdx="17" presStyleCnt="23" custScaleX="223094" custScaleY="157228" custRadScaleRad="137616" custRadScaleInc="-2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F5A811-189A-4E93-AFFB-D2AE67B5D90D}" type="pres">
      <dgm:prSet presAssocID="{4E7EDE66-0932-44F3-82D7-96DA1CD7E98E}" presName="Name342" presStyleLbl="parChTrans1D3" presStyleIdx="13" presStyleCnt="18"/>
      <dgm:spPr/>
      <dgm:t>
        <a:bodyPr/>
        <a:lstStyle/>
        <a:p>
          <a:endParaRPr lang="en-US"/>
        </a:p>
      </dgm:t>
    </dgm:pt>
    <dgm:pt modelId="{4F97B0B3-4EF4-4C26-9D88-9BDB1763C1A1}" type="pres">
      <dgm:prSet presAssocID="{2DF837CC-4439-4592-84D9-06CEA4E2143F}" presName="text4" presStyleLbl="node1" presStyleIdx="18" presStyleCnt="23" custScaleX="262348" custScaleY="161644" custRadScaleRad="129828" custRadScaleInc="-21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2E64C-8FD1-42B7-9989-8E10852CD1F3}" type="pres">
      <dgm:prSet presAssocID="{B2DB5D5C-8631-4CDD-881C-14A783B404EA}" presName="Name342" presStyleLbl="parChTrans1D3" presStyleIdx="14" presStyleCnt="18"/>
      <dgm:spPr/>
      <dgm:t>
        <a:bodyPr/>
        <a:lstStyle/>
        <a:p>
          <a:endParaRPr lang="en-US"/>
        </a:p>
      </dgm:t>
    </dgm:pt>
    <dgm:pt modelId="{8C434C32-EFBF-4029-8A5A-29B5C46F752A}" type="pres">
      <dgm:prSet presAssocID="{D8B28B0D-FA80-4385-875A-6E90B88DD7CB}" presName="text4" presStyleLbl="node1" presStyleIdx="19" presStyleCnt="23" custScaleX="308335" custScaleY="148990" custRadScaleRad="131580" custRadScaleInc="-14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9BDAE-B77E-4AE6-B356-0EEE8AEC82F4}" type="pres">
      <dgm:prSet presAssocID="{01ED725B-2C65-449F-A51E-6F5A350E3580}" presName="Name342" presStyleLbl="parChTrans1D3" presStyleIdx="15" presStyleCnt="18"/>
      <dgm:spPr/>
      <dgm:t>
        <a:bodyPr/>
        <a:lstStyle/>
        <a:p>
          <a:endParaRPr lang="en-US"/>
        </a:p>
      </dgm:t>
    </dgm:pt>
    <dgm:pt modelId="{DA3E248B-74D1-401C-BB3B-DA04A27E3C74}" type="pres">
      <dgm:prSet presAssocID="{CD2CC3CF-A1AE-4C79-897F-4DA0AB78F42A}" presName="text4" presStyleLbl="node1" presStyleIdx="20" presStyleCnt="23" custScaleX="302822" custScaleY="152877" custRadScaleRad="129150" custRadScaleInc="-388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96E6E-7EB1-4E82-92D5-CA6A8DFE1E42}" type="pres">
      <dgm:prSet presAssocID="{1A59C487-3EC2-4BAA-9401-86E89CF87FBD}" presName="Name342" presStyleLbl="parChTrans1D3" presStyleIdx="16" presStyleCnt="18"/>
      <dgm:spPr/>
      <dgm:t>
        <a:bodyPr/>
        <a:lstStyle/>
        <a:p>
          <a:endParaRPr lang="en-US"/>
        </a:p>
      </dgm:t>
    </dgm:pt>
    <dgm:pt modelId="{628F5383-0099-44AD-9F3B-47FFAA91474E}" type="pres">
      <dgm:prSet presAssocID="{5AAAEA3B-F817-4038-8B36-CF57585DA971}" presName="text4" presStyleLbl="node1" presStyleIdx="21" presStyleCnt="23" custScaleX="280535" custScaleY="144517" custRadScaleRad="128254" custRadScaleInc="-52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469F8-F54A-49E8-805A-FC50BADE7465}" type="pres">
      <dgm:prSet presAssocID="{85AB1877-D0E4-4ED7-831A-C53F659DC973}" presName="Name342" presStyleLbl="parChTrans1D3" presStyleIdx="17" presStyleCnt="18"/>
      <dgm:spPr/>
      <dgm:t>
        <a:bodyPr/>
        <a:lstStyle/>
        <a:p>
          <a:endParaRPr lang="en-US"/>
        </a:p>
      </dgm:t>
    </dgm:pt>
    <dgm:pt modelId="{AAB7EA17-E96A-46C4-B412-BACBE4276133}" type="pres">
      <dgm:prSet presAssocID="{719E28C5-0061-4768-831D-EFDCD6FD43B3}" presName="text4" presStyleLbl="node1" presStyleIdx="22" presStyleCnt="23" custScaleX="271777" custScaleY="159762" custRadScaleRad="141527" custRadScaleInc="-422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AA07D-3F66-4E14-AEB4-2E374931C283}" type="pres">
      <dgm:prSet presAssocID="{58A70533-8EF2-4D06-B584-A9654F1C0081}" presName="Name345" presStyleLbl="parChTrans1D2" presStyleIdx="3" presStyleCnt="4"/>
      <dgm:spPr/>
      <dgm:t>
        <a:bodyPr/>
        <a:lstStyle/>
        <a:p>
          <a:endParaRPr lang="en-US"/>
        </a:p>
      </dgm:t>
    </dgm:pt>
  </dgm:ptLst>
  <dgm:cxnLst>
    <dgm:cxn modelId="{365E19C0-299F-4682-82C9-468DF9234BC0}" type="presOf" srcId="{D3A2DDA4-3236-4A52-B848-445C90C2A58F}" destId="{3795B4BE-8813-46E1-9D3A-72BE2B888B7D}" srcOrd="0" destOrd="0" presId="urn:microsoft.com/office/officeart/2008/layout/RadialCluster"/>
    <dgm:cxn modelId="{8FA98CE9-2282-4B35-8F1C-26EAEF3617EC}" type="presOf" srcId="{55160F10-BBFC-4B43-8064-870B7E2CDDA1}" destId="{93E23715-93DA-4CB6-A516-EB20BD409D1F}" srcOrd="0" destOrd="0" presId="urn:microsoft.com/office/officeart/2008/layout/RadialCluster"/>
    <dgm:cxn modelId="{34F3820C-8313-4D1E-B76A-5A308EFEA5D0}" type="presOf" srcId="{1EEB9802-9695-44AF-8238-BA2E7D166AC1}" destId="{A3A295F7-C85B-4E8D-92FF-7EBE8FF4B294}" srcOrd="0" destOrd="0" presId="urn:microsoft.com/office/officeart/2008/layout/RadialCluster"/>
    <dgm:cxn modelId="{3AFF0D90-3D1E-4DFA-94CE-04A9417974DA}" srcId="{F572DEE2-B9DE-41DF-9BF1-D5419C038392}" destId="{EF2606A3-9126-4885-8582-EA1F7DB20871}" srcOrd="1" destOrd="0" parTransId="{3F0CA6AD-8AE1-4CA1-9890-3BD636AFD8CB}" sibTransId="{C1F62097-B92B-48A4-A9D8-0FBE48017211}"/>
    <dgm:cxn modelId="{FA3CF3EF-4337-4DE5-B8CF-B6949B9F45A5}" type="presOf" srcId="{5D4B4A2A-3273-40BC-A684-8403C7E73E43}" destId="{E5CB61DD-0CD8-4FE5-8540-233FA14B7743}" srcOrd="0" destOrd="0" presId="urn:microsoft.com/office/officeart/2008/layout/RadialCluster"/>
    <dgm:cxn modelId="{2D0F4074-941E-466D-9E2D-29198717978D}" type="presOf" srcId="{1A59C487-3EC2-4BAA-9401-86E89CF87FBD}" destId="{55796E6E-7EB1-4E82-92D5-CA6A8DFE1E42}" srcOrd="0" destOrd="0" presId="urn:microsoft.com/office/officeart/2008/layout/RadialCluster"/>
    <dgm:cxn modelId="{21FDF2E7-9374-406F-99FF-CDFF8E628E14}" srcId="{1EEB9802-9695-44AF-8238-BA2E7D166AC1}" destId="{044E872A-EF6F-4128-B489-77B61E0B884D}" srcOrd="0" destOrd="0" parTransId="{018724FB-DD54-41C0-9253-2CEB50DCE7A8}" sibTransId="{2533E1C4-B5AD-4628-B177-222FEDD21AC1}"/>
    <dgm:cxn modelId="{BC36CADA-2363-471E-806A-E6D8F0F9CF78}" srcId="{F572DEE2-B9DE-41DF-9BF1-D5419C038392}" destId="{1CCAEF39-9450-44D6-923E-D442053A6CD2}" srcOrd="0" destOrd="0" parTransId="{B24D9DF0-22C8-431E-8C05-8E7D3C60F23A}" sibTransId="{20ACFBFD-5E98-45FB-BA89-1AEA13219D45}"/>
    <dgm:cxn modelId="{2A271AA3-1037-4CDC-B4F0-134335C4B13F}" srcId="{1EEB9802-9695-44AF-8238-BA2E7D166AC1}" destId="{B927D18D-775C-40DA-B7A6-68D577F67C97}" srcOrd="1" destOrd="0" parTransId="{0A449910-8BE0-4447-8ACE-AF18A438BCBF}" sibTransId="{D49D6CA5-CA60-4C0E-9841-5E167537E212}"/>
    <dgm:cxn modelId="{85777487-357C-40E1-A1F8-2AD5AA4E3CB3}" srcId="{044E872A-EF6F-4128-B489-77B61E0B884D}" destId="{54BE047D-ABC5-4E77-90A1-4604D0530F74}" srcOrd="0" destOrd="0" parTransId="{BC9BF7E6-AE29-43CA-A237-23E12A3F831E}" sibTransId="{2D09D373-3E98-4B09-95D1-51DDEBA139CC}"/>
    <dgm:cxn modelId="{6AC81E1A-6359-48D0-95FF-D159806048AE}" type="presOf" srcId="{01ED725B-2C65-449F-A51E-6F5A350E3580}" destId="{32B9BDAE-B77E-4AE6-B356-0EEE8AEC82F4}" srcOrd="0" destOrd="0" presId="urn:microsoft.com/office/officeart/2008/layout/RadialCluster"/>
    <dgm:cxn modelId="{C5CCD36F-8B74-463E-A020-2D03C29EEDC4}" srcId="{F572DEE2-B9DE-41DF-9BF1-D5419C038392}" destId="{5D4B4A2A-3273-40BC-A684-8403C7E73E43}" srcOrd="2" destOrd="0" parTransId="{266134E4-EF1C-4921-A582-FA120835FC63}" sibTransId="{2AB19EC4-3000-4921-9B8D-A35CCA4E8C1F}"/>
    <dgm:cxn modelId="{8166DA78-5D29-459D-BA11-F989D0A22983}" type="presOf" srcId="{CD2CC3CF-A1AE-4C79-897F-4DA0AB78F42A}" destId="{DA3E248B-74D1-401C-BB3B-DA04A27E3C74}" srcOrd="0" destOrd="0" presId="urn:microsoft.com/office/officeart/2008/layout/RadialCluster"/>
    <dgm:cxn modelId="{5EA11018-0BA3-4FF7-80EC-92DFDAF7473E}" type="presOf" srcId="{B2DB5D5C-8631-4CDD-881C-14A783B404EA}" destId="{8082E64C-8FD1-42B7-9989-8E10852CD1F3}" srcOrd="0" destOrd="0" presId="urn:microsoft.com/office/officeart/2008/layout/RadialCluster"/>
    <dgm:cxn modelId="{5254ED1D-8702-46C8-A970-EB7D5CD8CD37}" type="presOf" srcId="{5AAAEA3B-F817-4038-8B36-CF57585DA971}" destId="{628F5383-0099-44AD-9F3B-47FFAA91474E}" srcOrd="0" destOrd="0" presId="urn:microsoft.com/office/officeart/2008/layout/RadialCluster"/>
    <dgm:cxn modelId="{5BFDA096-588D-4C37-AADD-FDCFC9162313}" srcId="{1EEB9802-9695-44AF-8238-BA2E7D166AC1}" destId="{EED0500B-4507-4537-B250-C5ED3DC594CE}" srcOrd="3" destOrd="0" parTransId="{58A70533-8EF2-4D06-B584-A9654F1C0081}" sibTransId="{CFEB3DFB-654F-4CF4-A8F2-DFEB30E1DAA9}"/>
    <dgm:cxn modelId="{DAC196A9-9DA4-4B80-AAA7-15EAFF149715}" srcId="{EED0500B-4507-4537-B250-C5ED3DC594CE}" destId="{B26587FE-8D03-400C-96AA-9C31D4CDD173}" srcOrd="2" destOrd="0" parTransId="{1CADC401-4349-4E2C-920D-FE92629C6BCB}" sibTransId="{217DC979-9859-4096-84F9-5A80B310F6D5}"/>
    <dgm:cxn modelId="{B87A8FBA-BFBC-4F48-97D8-08723C7B6570}" type="presOf" srcId="{4C7FF586-88DC-45EF-BF88-1DFAF43F3BB4}" destId="{CE4CDE04-38C4-427D-B410-7F33BAB8C038}" srcOrd="0" destOrd="0" presId="urn:microsoft.com/office/officeart/2008/layout/RadialCluster"/>
    <dgm:cxn modelId="{DD1CFA61-8811-4CF4-B14E-770DDE7EB0F9}" type="presOf" srcId="{283A2668-645A-4785-A638-87CEAD57A3E9}" destId="{0845E812-A482-469C-9FA8-12CA77359338}" srcOrd="0" destOrd="0" presId="urn:microsoft.com/office/officeart/2008/layout/RadialCluster"/>
    <dgm:cxn modelId="{D4D7ABF5-1C8C-41E7-9D03-4170D1E43D68}" type="presOf" srcId="{D8B28B0D-FA80-4385-875A-6E90B88DD7CB}" destId="{8C434C32-EFBF-4029-8A5A-29B5C46F752A}" srcOrd="0" destOrd="0" presId="urn:microsoft.com/office/officeart/2008/layout/RadialCluster"/>
    <dgm:cxn modelId="{224411B6-1F38-435C-A582-CED1D9E8EA7F}" srcId="{EED0500B-4507-4537-B250-C5ED3DC594CE}" destId="{CD2CC3CF-A1AE-4C79-897F-4DA0AB78F42A}" srcOrd="5" destOrd="0" parTransId="{01ED725B-2C65-449F-A51E-6F5A350E3580}" sibTransId="{BC18E08E-10B7-4348-A69D-732533073991}"/>
    <dgm:cxn modelId="{44E54F67-0ECF-4BED-BA83-AD93E7C333C5}" type="presOf" srcId="{1CCAEF39-9450-44D6-923E-D442053A6CD2}" destId="{462421DE-19A7-45AD-B7D8-0AB726951E2D}" srcOrd="0" destOrd="0" presId="urn:microsoft.com/office/officeart/2008/layout/RadialCluster"/>
    <dgm:cxn modelId="{10AE3612-56F6-4F25-AD87-947652EF7D5A}" srcId="{412908A8-0C02-4268-9FD5-68EF02EEDBF6}" destId="{1EEB9802-9695-44AF-8238-BA2E7D166AC1}" srcOrd="0" destOrd="0" parTransId="{B9F365DA-C847-4907-84FA-14473B5860EC}" sibTransId="{90A69AA7-9691-41E4-9B16-6420AB6B3D70}"/>
    <dgm:cxn modelId="{04FCC2DB-468E-4DA5-BCB1-AE9480AA4A66}" type="presOf" srcId="{2E87D7EE-EFC2-40F3-A549-6888C28B3B08}" destId="{4FE7E440-9787-47BC-940E-F15F7F7AFFC0}" srcOrd="0" destOrd="0" presId="urn:microsoft.com/office/officeart/2008/layout/RadialCluster"/>
    <dgm:cxn modelId="{FDB9E14B-2F8B-48D7-866A-89E7B24994C3}" srcId="{F572DEE2-B9DE-41DF-9BF1-D5419C038392}" destId="{283A2668-645A-4785-A638-87CEAD57A3E9}" srcOrd="3" destOrd="0" parTransId="{980FC80F-4409-45DB-A4CB-5ADEB5B6B075}" sibTransId="{59FD558B-2072-4446-84DC-5F91C297F0A5}"/>
    <dgm:cxn modelId="{8AA75632-4CEB-4E75-929E-5F5A689E1CAF}" type="presOf" srcId="{1CADC401-4349-4E2C-920D-FE92629C6BCB}" destId="{1DC1730E-C02A-4646-ACBD-8CC2CCB184CF}" srcOrd="0" destOrd="0" presId="urn:microsoft.com/office/officeart/2008/layout/RadialCluster"/>
    <dgm:cxn modelId="{FAD7819D-2733-48A8-ABDA-E36C7E7954EF}" type="presOf" srcId="{2DF837CC-4439-4592-84D9-06CEA4E2143F}" destId="{4F97B0B3-4EF4-4C26-9D88-9BDB1763C1A1}" srcOrd="0" destOrd="0" presId="urn:microsoft.com/office/officeart/2008/layout/RadialCluster"/>
    <dgm:cxn modelId="{4432D629-881E-421D-A139-1BA2353AFB79}" type="presOf" srcId="{EED0500B-4507-4537-B250-C5ED3DC594CE}" destId="{116CE736-7B92-4549-9766-3FD2DE8AD8F0}" srcOrd="0" destOrd="0" presId="urn:microsoft.com/office/officeart/2008/layout/RadialCluster"/>
    <dgm:cxn modelId="{CF624C2B-9553-42EB-9BF8-8C4413BB841A}" type="presOf" srcId="{B927D18D-775C-40DA-B7A6-68D577F67C97}" destId="{24E17E8E-6DE0-4EB5-A3F3-77722B0AEC94}" srcOrd="0" destOrd="0" presId="urn:microsoft.com/office/officeart/2008/layout/RadialCluster"/>
    <dgm:cxn modelId="{5C6AAF2B-B44B-4654-A938-DE5B83326068}" srcId="{B927D18D-775C-40DA-B7A6-68D577F67C97}" destId="{55160F10-BBFC-4B43-8064-870B7E2CDDA1}" srcOrd="0" destOrd="0" parTransId="{FD439FD1-1662-45FE-AF36-BB62C487D007}" sibTransId="{8E78EF27-ECFC-4609-B9F9-9FC57E3CBA6A}"/>
    <dgm:cxn modelId="{088DA97C-A427-4881-9841-196AE60999BB}" type="presOf" srcId="{B57A42F9-778B-44E3-AAA2-EA00D50BFC25}" destId="{0749F318-BF42-45C5-A850-4F0AE9D852D6}" srcOrd="0" destOrd="0" presId="urn:microsoft.com/office/officeart/2008/layout/RadialCluster"/>
    <dgm:cxn modelId="{82B4B2D0-EE63-4AEF-80AF-F23A8BAA1FBE}" srcId="{B927D18D-775C-40DA-B7A6-68D577F67C97}" destId="{3948CB91-C249-4AA0-9298-65C4EA783119}" srcOrd="2" destOrd="0" parTransId="{2E87D7EE-EFC2-40F3-A549-6888C28B3B08}" sibTransId="{7526B277-3C93-49B9-975B-C5543B6D8E5A}"/>
    <dgm:cxn modelId="{FD4D5B1B-C3C9-484F-ACFF-73137344D25E}" type="presOf" srcId="{9347BC09-C639-4A09-BC94-47BD2B4BC9BF}" destId="{C0E2D9D3-4D99-44E6-BBC6-F3E76AFD6846}" srcOrd="0" destOrd="0" presId="urn:microsoft.com/office/officeart/2008/layout/RadialCluster"/>
    <dgm:cxn modelId="{4CEA7068-D57B-4F43-813D-16D3EF046CB4}" srcId="{EED0500B-4507-4537-B250-C5ED3DC594CE}" destId="{5AAAEA3B-F817-4038-8B36-CF57585DA971}" srcOrd="6" destOrd="0" parTransId="{1A59C487-3EC2-4BAA-9401-86E89CF87FBD}" sibTransId="{45741826-9998-45BE-951B-A2EFF38253B8}"/>
    <dgm:cxn modelId="{DB5BE9EE-120B-44C5-88E1-C419A5F8CEDD}" type="presOf" srcId="{1D3A2AC8-520F-42FA-82DB-4807B69F80CF}" destId="{91DAA2ED-3040-4092-AD60-A3FC2C1ADE07}" srcOrd="0" destOrd="0" presId="urn:microsoft.com/office/officeart/2008/layout/RadialCluster"/>
    <dgm:cxn modelId="{9E5E243B-8FE8-46F5-86CC-942C67263FA2}" srcId="{EED0500B-4507-4537-B250-C5ED3DC594CE}" destId="{9347BC09-C639-4A09-BC94-47BD2B4BC9BF}" srcOrd="0" destOrd="0" parTransId="{B57A42F9-778B-44E3-AAA2-EA00D50BFC25}" sibTransId="{627A2A93-1D71-4D21-A243-E5CD0116038F}"/>
    <dgm:cxn modelId="{F36B6872-5388-47B4-8075-2DAAB161DDC7}" type="presOf" srcId="{3948CB91-C249-4AA0-9298-65C4EA783119}" destId="{333818E7-C4BB-428C-A084-7DB55A32EB96}" srcOrd="0" destOrd="0" presId="urn:microsoft.com/office/officeart/2008/layout/RadialCluster"/>
    <dgm:cxn modelId="{15BD361E-04B7-4323-9166-CB22AAD18F89}" srcId="{EED0500B-4507-4537-B250-C5ED3DC594CE}" destId="{D8B28B0D-FA80-4385-875A-6E90B88DD7CB}" srcOrd="4" destOrd="0" parTransId="{B2DB5D5C-8631-4CDD-881C-14A783B404EA}" sibTransId="{5D33444C-ED0D-49C5-8F86-100659886447}"/>
    <dgm:cxn modelId="{AB856697-4B76-41CD-A2E7-7D50CC9B0B9D}" type="presOf" srcId="{980FC80F-4409-45DB-A4CB-5ADEB5B6B075}" destId="{BE0D0BA6-BEB9-4CCF-8750-07C73F55E007}" srcOrd="0" destOrd="0" presId="urn:microsoft.com/office/officeart/2008/layout/RadialCluster"/>
    <dgm:cxn modelId="{86FB26D9-70D1-4478-9879-9547F55AB240}" srcId="{B927D18D-775C-40DA-B7A6-68D577F67C97}" destId="{A326B1A7-2F4F-4F51-ABAD-E8AFE78FE73E}" srcOrd="1" destOrd="0" parTransId="{D3A2DDA4-3236-4A52-B848-445C90C2A58F}" sibTransId="{1661C126-7D73-444A-A260-661028A289A9}"/>
    <dgm:cxn modelId="{8733E3C0-0ECC-4F32-BD04-4A3385CB252C}" type="presOf" srcId="{F572DEE2-B9DE-41DF-9BF1-D5419C038392}" destId="{064E243A-7489-46A7-BDEE-ADD161F50F85}" srcOrd="0" destOrd="0" presId="urn:microsoft.com/office/officeart/2008/layout/RadialCluster"/>
    <dgm:cxn modelId="{DEDCCDCC-200A-4EB4-B8BA-46DE17DD3473}" type="presOf" srcId="{FA00372E-6C45-45BB-8B25-BE97A25A02DC}" destId="{5990A556-6AF0-4037-81F3-E13A57DBDABC}" srcOrd="0" destOrd="0" presId="urn:microsoft.com/office/officeart/2008/layout/RadialCluster"/>
    <dgm:cxn modelId="{344DCBA0-9BBB-4D86-BCD2-AA05D632050F}" type="presOf" srcId="{D7E00158-CBA5-434E-9CD4-0E895186A3FA}" destId="{3406E588-C3F8-48A3-9F0B-3E6B13F3756B}" srcOrd="0" destOrd="0" presId="urn:microsoft.com/office/officeart/2008/layout/RadialCluster"/>
    <dgm:cxn modelId="{F19C6478-45B3-4B33-9417-6997C58D29EC}" srcId="{1EEB9802-9695-44AF-8238-BA2E7D166AC1}" destId="{F572DEE2-B9DE-41DF-9BF1-D5419C038392}" srcOrd="2" destOrd="0" parTransId="{6E061256-4E6B-4D2F-834B-870648A6AA79}" sibTransId="{EDFD766F-308F-4B88-9993-FD4083CF6142}"/>
    <dgm:cxn modelId="{947A9098-B053-4D26-98E4-D9F30CA87E28}" type="presOf" srcId="{412908A8-0C02-4268-9FD5-68EF02EEDBF6}" destId="{84AEE031-3BCF-485B-A01B-A507661605EC}" srcOrd="0" destOrd="0" presId="urn:microsoft.com/office/officeart/2008/layout/RadialCluster"/>
    <dgm:cxn modelId="{EB97C286-A053-48D6-A0AB-B16287C6C48C}" type="presOf" srcId="{018724FB-DD54-41C0-9253-2CEB50DCE7A8}" destId="{4D9E86C7-0DA1-4A65-B274-A7BC1ED6C167}" srcOrd="0" destOrd="0" presId="urn:microsoft.com/office/officeart/2008/layout/RadialCluster"/>
    <dgm:cxn modelId="{2E53D11F-2290-4B03-9AD5-E1D84588645F}" type="presOf" srcId="{266134E4-EF1C-4921-A582-FA120835FC63}" destId="{D2C16256-CFA6-4966-B44B-F7CC4CD17C06}" srcOrd="0" destOrd="0" presId="urn:microsoft.com/office/officeart/2008/layout/RadialCluster"/>
    <dgm:cxn modelId="{527DD57C-9357-4F9D-B473-AF7885F955B0}" type="presOf" srcId="{719E28C5-0061-4768-831D-EFDCD6FD43B3}" destId="{AAB7EA17-E96A-46C4-B412-BACBE4276133}" srcOrd="0" destOrd="0" presId="urn:microsoft.com/office/officeart/2008/layout/RadialCluster"/>
    <dgm:cxn modelId="{96C658B9-8347-4189-9E7B-B846712D55AD}" type="presOf" srcId="{3F0CA6AD-8AE1-4CA1-9890-3BD636AFD8CB}" destId="{E498B5C6-D50A-4465-80BD-F6D240DEAB2C}" srcOrd="0" destOrd="0" presId="urn:microsoft.com/office/officeart/2008/layout/RadialCluster"/>
    <dgm:cxn modelId="{6B3985F4-F7DA-43AC-A16A-065BDC2060EB}" type="presOf" srcId="{B24D9DF0-22C8-431E-8C05-8E7D3C60F23A}" destId="{1FFA6E07-1197-4290-8BDD-64BFD19E38F2}" srcOrd="0" destOrd="0" presId="urn:microsoft.com/office/officeart/2008/layout/RadialCluster"/>
    <dgm:cxn modelId="{77E30E40-B5E5-4355-8CED-1DBAE00FAB38}" type="presOf" srcId="{58A70533-8EF2-4D06-B584-A9654F1C0081}" destId="{CCAAA07D-3F66-4E14-AEB4-2E374931C283}" srcOrd="0" destOrd="0" presId="urn:microsoft.com/office/officeart/2008/layout/RadialCluster"/>
    <dgm:cxn modelId="{DC02F78D-9B99-4D73-9E99-27D4EAD965E2}" type="presOf" srcId="{FD439FD1-1662-45FE-AF36-BB62C487D007}" destId="{72E8C720-1910-4CB8-915D-308DFEA006FD}" srcOrd="0" destOrd="0" presId="urn:microsoft.com/office/officeart/2008/layout/RadialCluster"/>
    <dgm:cxn modelId="{D3C4CF6E-DDB2-4872-924D-E767D06D9EBC}" type="presOf" srcId="{EF2606A3-9126-4885-8582-EA1F7DB20871}" destId="{08936928-2F76-4D1F-9D24-B1D2236AB46C}" srcOrd="0" destOrd="0" presId="urn:microsoft.com/office/officeart/2008/layout/RadialCluster"/>
    <dgm:cxn modelId="{AF38A3BD-1397-428D-BD98-1634BC34210D}" type="presOf" srcId="{4E7EDE66-0932-44F3-82D7-96DA1CD7E98E}" destId="{C2F5A811-189A-4E93-AFFB-D2AE67B5D90D}" srcOrd="0" destOrd="0" presId="urn:microsoft.com/office/officeart/2008/layout/RadialCluster"/>
    <dgm:cxn modelId="{81EEE917-3A03-4C31-BF01-D389A7E11402}" type="presOf" srcId="{A326B1A7-2F4F-4F51-ABAD-E8AFE78FE73E}" destId="{672F073C-9565-4C0A-AE12-FC7E3D651880}" srcOrd="0" destOrd="0" presId="urn:microsoft.com/office/officeart/2008/layout/RadialCluster"/>
    <dgm:cxn modelId="{82DE8099-A5A5-4958-8C2A-E7230F4D79B0}" type="presOf" srcId="{B26587FE-8D03-400C-96AA-9C31D4CDD173}" destId="{1E9AABA5-FF65-490A-B998-999155FA153A}" srcOrd="0" destOrd="0" presId="urn:microsoft.com/office/officeart/2008/layout/RadialCluster"/>
    <dgm:cxn modelId="{F8D03653-1378-4D33-9360-72515829F8F2}" type="presOf" srcId="{6E061256-4E6B-4D2F-834B-870648A6AA79}" destId="{EBE618ED-2971-4124-9E6F-55D975701DC5}" srcOrd="0" destOrd="0" presId="urn:microsoft.com/office/officeart/2008/layout/RadialCluster"/>
    <dgm:cxn modelId="{2B8AE74C-A985-43D4-8216-F48522A9CC87}" type="presOf" srcId="{044E872A-EF6F-4128-B489-77B61E0B884D}" destId="{8A7B27CC-F023-46A2-814D-5C922518AF4B}" srcOrd="0" destOrd="0" presId="urn:microsoft.com/office/officeart/2008/layout/RadialCluster"/>
    <dgm:cxn modelId="{EE3EF301-7540-4C8F-BB0B-0ADC4FE77683}" srcId="{EED0500B-4507-4537-B250-C5ED3DC594CE}" destId="{2DF837CC-4439-4592-84D9-06CEA4E2143F}" srcOrd="3" destOrd="0" parTransId="{4E7EDE66-0932-44F3-82D7-96DA1CD7E98E}" sibTransId="{16778000-2465-47BA-9A98-ECBF9732F326}"/>
    <dgm:cxn modelId="{A5F3CDEC-18B5-48BB-804B-1F8E36B2A889}" type="presOf" srcId="{85AB1877-D0E4-4ED7-831A-C53F659DC973}" destId="{3F9469F8-F54A-49E8-805A-FC50BADE7465}" srcOrd="0" destOrd="0" presId="urn:microsoft.com/office/officeart/2008/layout/RadialCluster"/>
    <dgm:cxn modelId="{16B46395-95CD-4792-845E-2C433EC67204}" type="presOf" srcId="{54BE047D-ABC5-4E77-90A1-4604D0530F74}" destId="{0C9581E3-9D77-415E-8852-70FA113468DD}" srcOrd="0" destOrd="0" presId="urn:microsoft.com/office/officeart/2008/layout/RadialCluster"/>
    <dgm:cxn modelId="{9B25C6AA-CF2B-4A3C-A893-7F7A9CD31001}" type="presOf" srcId="{BC9BF7E6-AE29-43CA-A237-23E12A3F831E}" destId="{AC1F8F1E-6CC9-4C84-AAF0-8AD4BFC0A8BD}" srcOrd="0" destOrd="0" presId="urn:microsoft.com/office/officeart/2008/layout/RadialCluster"/>
    <dgm:cxn modelId="{2A0483C8-7446-4F80-B362-A5A8D17740EC}" type="presOf" srcId="{171EA6C7-C6DA-472A-8BE2-60B2A764C7E5}" destId="{BF2DF726-CBC5-43DC-90C7-C232DE6921B3}" srcOrd="0" destOrd="0" presId="urn:microsoft.com/office/officeart/2008/layout/RadialCluster"/>
    <dgm:cxn modelId="{BE863762-9890-42EB-BAC1-9140DD3CB08D}" srcId="{044E872A-EF6F-4128-B489-77B61E0B884D}" destId="{4C7FF586-88DC-45EF-BF88-1DFAF43F3BB4}" srcOrd="2" destOrd="0" parTransId="{D7E00158-CBA5-434E-9CD4-0E895186A3FA}" sibTransId="{03EC1E44-3840-4B8F-8149-B0444E5B35F0}"/>
    <dgm:cxn modelId="{69F1D84B-91B6-4FE0-A3E0-4F2B44F6ED7F}" type="presOf" srcId="{49A2D43F-D28C-44CA-98F8-D055516C8F73}" destId="{3CE71A89-716C-4251-A718-2149DD8F521B}" srcOrd="0" destOrd="0" presId="urn:microsoft.com/office/officeart/2008/layout/RadialCluster"/>
    <dgm:cxn modelId="{0CBFDB40-EB75-4FCA-B990-88C6F37F8406}" srcId="{044E872A-EF6F-4128-B489-77B61E0B884D}" destId="{FA00372E-6C45-45BB-8B25-BE97A25A02DC}" srcOrd="1" destOrd="0" parTransId="{1D3A2AC8-520F-42FA-82DB-4807B69F80CF}" sibTransId="{CC26A619-479F-4622-916D-ECAD52E819E3}"/>
    <dgm:cxn modelId="{6E8DAE11-19AB-400A-94A2-8089EF9225B7}" srcId="{EED0500B-4507-4537-B250-C5ED3DC594CE}" destId="{49A2D43F-D28C-44CA-98F8-D055516C8F73}" srcOrd="1" destOrd="0" parTransId="{171EA6C7-C6DA-472A-8BE2-60B2A764C7E5}" sibTransId="{7F39B127-CC29-417A-9670-7723530FE182}"/>
    <dgm:cxn modelId="{7CE3B7BF-A1B7-42F6-A056-E3DB54785345}" type="presOf" srcId="{0A449910-8BE0-4447-8ACE-AF18A438BCBF}" destId="{A7F8367B-4A45-4115-AC2F-14F7A0BFAFB1}" srcOrd="0" destOrd="0" presId="urn:microsoft.com/office/officeart/2008/layout/RadialCluster"/>
    <dgm:cxn modelId="{A3280BA8-5CD9-451F-B712-B9787263903E}" srcId="{EED0500B-4507-4537-B250-C5ED3DC594CE}" destId="{719E28C5-0061-4768-831D-EFDCD6FD43B3}" srcOrd="7" destOrd="0" parTransId="{85AB1877-D0E4-4ED7-831A-C53F659DC973}" sibTransId="{D7E5F71A-DFAD-48E5-A49A-18D3F35FCFEA}"/>
    <dgm:cxn modelId="{EE40F0CD-4F69-4C03-A132-D4AF0F43FCCD}" type="presParOf" srcId="{84AEE031-3BCF-485B-A01B-A507661605EC}" destId="{A3A295F7-C85B-4E8D-92FF-7EBE8FF4B294}" srcOrd="0" destOrd="0" presId="urn:microsoft.com/office/officeart/2008/layout/RadialCluster"/>
    <dgm:cxn modelId="{6DEBBAB6-BF1F-495A-AA34-145609A43915}" type="presParOf" srcId="{84AEE031-3BCF-485B-A01B-A507661605EC}" destId="{4EC43694-5537-4A7D-8214-CC3E9A0C1844}" srcOrd="1" destOrd="0" presId="urn:microsoft.com/office/officeart/2008/layout/RadialCluster"/>
    <dgm:cxn modelId="{F1ACDAAC-C8E1-4FE3-9612-CE1BE96AFC24}" type="presParOf" srcId="{4EC43694-5537-4A7D-8214-CC3E9A0C1844}" destId="{8A7B27CC-F023-46A2-814D-5C922518AF4B}" srcOrd="0" destOrd="0" presId="urn:microsoft.com/office/officeart/2008/layout/RadialCluster"/>
    <dgm:cxn modelId="{3F210D2F-1D95-4214-A235-6EE01C3A9B5A}" type="presParOf" srcId="{4EC43694-5537-4A7D-8214-CC3E9A0C1844}" destId="{AC1F8F1E-6CC9-4C84-AAF0-8AD4BFC0A8BD}" srcOrd="1" destOrd="0" presId="urn:microsoft.com/office/officeart/2008/layout/RadialCluster"/>
    <dgm:cxn modelId="{F2D61F4B-2DA2-4456-BC83-565AB21CE1ED}" type="presParOf" srcId="{4EC43694-5537-4A7D-8214-CC3E9A0C1844}" destId="{0C9581E3-9D77-415E-8852-70FA113468DD}" srcOrd="2" destOrd="0" presId="urn:microsoft.com/office/officeart/2008/layout/RadialCluster"/>
    <dgm:cxn modelId="{A92E33CE-2FED-4354-A652-9BA3AE339FEE}" type="presParOf" srcId="{4EC43694-5537-4A7D-8214-CC3E9A0C1844}" destId="{91DAA2ED-3040-4092-AD60-A3FC2C1ADE07}" srcOrd="3" destOrd="0" presId="urn:microsoft.com/office/officeart/2008/layout/RadialCluster"/>
    <dgm:cxn modelId="{063EC60A-A6FC-4048-A8A8-EF5C22E3B211}" type="presParOf" srcId="{4EC43694-5537-4A7D-8214-CC3E9A0C1844}" destId="{5990A556-6AF0-4037-81F3-E13A57DBDABC}" srcOrd="4" destOrd="0" presId="urn:microsoft.com/office/officeart/2008/layout/RadialCluster"/>
    <dgm:cxn modelId="{2AED87F4-BED1-4E59-A037-D73CCC540D5A}" type="presParOf" srcId="{4EC43694-5537-4A7D-8214-CC3E9A0C1844}" destId="{3406E588-C3F8-48A3-9F0B-3E6B13F3756B}" srcOrd="5" destOrd="0" presId="urn:microsoft.com/office/officeart/2008/layout/RadialCluster"/>
    <dgm:cxn modelId="{DFBAC051-62E0-493E-A346-E427B1ECB274}" type="presParOf" srcId="{4EC43694-5537-4A7D-8214-CC3E9A0C1844}" destId="{CE4CDE04-38C4-427D-B410-7F33BAB8C038}" srcOrd="6" destOrd="0" presId="urn:microsoft.com/office/officeart/2008/layout/RadialCluster"/>
    <dgm:cxn modelId="{A0CC1FA6-BE63-4B89-B892-513CC3EABADE}" type="presParOf" srcId="{84AEE031-3BCF-485B-A01B-A507661605EC}" destId="{4D9E86C7-0DA1-4A65-B274-A7BC1ED6C167}" srcOrd="2" destOrd="0" presId="urn:microsoft.com/office/officeart/2008/layout/RadialCluster"/>
    <dgm:cxn modelId="{41E41013-DADF-401D-A029-E02B9D45F2C9}" type="presParOf" srcId="{84AEE031-3BCF-485B-A01B-A507661605EC}" destId="{3A55D6F3-3D9F-4949-9228-A0B1F2B75A9F}" srcOrd="3" destOrd="0" presId="urn:microsoft.com/office/officeart/2008/layout/RadialCluster"/>
    <dgm:cxn modelId="{C320C33B-F5B5-40A8-92B1-EBDDA2A42F96}" type="presParOf" srcId="{3A55D6F3-3D9F-4949-9228-A0B1F2B75A9F}" destId="{24E17E8E-6DE0-4EB5-A3F3-77722B0AEC94}" srcOrd="0" destOrd="0" presId="urn:microsoft.com/office/officeart/2008/layout/RadialCluster"/>
    <dgm:cxn modelId="{788ED4EF-BCF5-4745-A82A-99ACBC199E18}" type="presParOf" srcId="{3A55D6F3-3D9F-4949-9228-A0B1F2B75A9F}" destId="{72E8C720-1910-4CB8-915D-308DFEA006FD}" srcOrd="1" destOrd="0" presId="urn:microsoft.com/office/officeart/2008/layout/RadialCluster"/>
    <dgm:cxn modelId="{3054D1C4-C450-4A84-A259-F496C4DCCF11}" type="presParOf" srcId="{3A55D6F3-3D9F-4949-9228-A0B1F2B75A9F}" destId="{93E23715-93DA-4CB6-A516-EB20BD409D1F}" srcOrd="2" destOrd="0" presId="urn:microsoft.com/office/officeart/2008/layout/RadialCluster"/>
    <dgm:cxn modelId="{02370E46-7B40-41AC-87B1-BB1FE9F5EFF4}" type="presParOf" srcId="{3A55D6F3-3D9F-4949-9228-A0B1F2B75A9F}" destId="{3795B4BE-8813-46E1-9D3A-72BE2B888B7D}" srcOrd="3" destOrd="0" presId="urn:microsoft.com/office/officeart/2008/layout/RadialCluster"/>
    <dgm:cxn modelId="{2717B6C0-AAA4-4B9F-9B5C-BDF784BEE7A5}" type="presParOf" srcId="{3A55D6F3-3D9F-4949-9228-A0B1F2B75A9F}" destId="{672F073C-9565-4C0A-AE12-FC7E3D651880}" srcOrd="4" destOrd="0" presId="urn:microsoft.com/office/officeart/2008/layout/RadialCluster"/>
    <dgm:cxn modelId="{D8C84592-D2B5-468F-B73C-383B3873C072}" type="presParOf" srcId="{3A55D6F3-3D9F-4949-9228-A0B1F2B75A9F}" destId="{4FE7E440-9787-47BC-940E-F15F7F7AFFC0}" srcOrd="5" destOrd="0" presId="urn:microsoft.com/office/officeart/2008/layout/RadialCluster"/>
    <dgm:cxn modelId="{4ABE349F-44A9-4D67-BCB4-FC2A0F4C3752}" type="presParOf" srcId="{3A55D6F3-3D9F-4949-9228-A0B1F2B75A9F}" destId="{333818E7-C4BB-428C-A084-7DB55A32EB96}" srcOrd="6" destOrd="0" presId="urn:microsoft.com/office/officeart/2008/layout/RadialCluster"/>
    <dgm:cxn modelId="{3DD06517-8514-4A70-8CB0-297E91DF8C69}" type="presParOf" srcId="{84AEE031-3BCF-485B-A01B-A507661605EC}" destId="{A7F8367B-4A45-4115-AC2F-14F7A0BFAFB1}" srcOrd="4" destOrd="0" presId="urn:microsoft.com/office/officeart/2008/layout/RadialCluster"/>
    <dgm:cxn modelId="{BF06A63A-D84B-4D5B-81B2-23AB995F78A0}" type="presParOf" srcId="{84AEE031-3BCF-485B-A01B-A507661605EC}" destId="{E4B009C5-3330-4F48-BDEF-915D54746DDF}" srcOrd="5" destOrd="0" presId="urn:microsoft.com/office/officeart/2008/layout/RadialCluster"/>
    <dgm:cxn modelId="{C4E2F220-8727-499E-A056-316BA5CE9A27}" type="presParOf" srcId="{E4B009C5-3330-4F48-BDEF-915D54746DDF}" destId="{064E243A-7489-46A7-BDEE-ADD161F50F85}" srcOrd="0" destOrd="0" presId="urn:microsoft.com/office/officeart/2008/layout/RadialCluster"/>
    <dgm:cxn modelId="{397CFF6E-B92B-49EF-9C6A-3D791FC7AB87}" type="presParOf" srcId="{E4B009C5-3330-4F48-BDEF-915D54746DDF}" destId="{1FFA6E07-1197-4290-8BDD-64BFD19E38F2}" srcOrd="1" destOrd="0" presId="urn:microsoft.com/office/officeart/2008/layout/RadialCluster"/>
    <dgm:cxn modelId="{13D0E149-CA15-4F25-AD18-27CFA8634647}" type="presParOf" srcId="{E4B009C5-3330-4F48-BDEF-915D54746DDF}" destId="{462421DE-19A7-45AD-B7D8-0AB726951E2D}" srcOrd="2" destOrd="0" presId="urn:microsoft.com/office/officeart/2008/layout/RadialCluster"/>
    <dgm:cxn modelId="{9FA84E23-C72F-4678-AA4B-48EB8D12BFBD}" type="presParOf" srcId="{E4B009C5-3330-4F48-BDEF-915D54746DDF}" destId="{E498B5C6-D50A-4465-80BD-F6D240DEAB2C}" srcOrd="3" destOrd="0" presId="urn:microsoft.com/office/officeart/2008/layout/RadialCluster"/>
    <dgm:cxn modelId="{984AED3E-7D4B-4C6A-97B1-0458BEAE5F48}" type="presParOf" srcId="{E4B009C5-3330-4F48-BDEF-915D54746DDF}" destId="{08936928-2F76-4D1F-9D24-B1D2236AB46C}" srcOrd="4" destOrd="0" presId="urn:microsoft.com/office/officeart/2008/layout/RadialCluster"/>
    <dgm:cxn modelId="{5A15CCA6-9E52-4040-B819-3A931C79A901}" type="presParOf" srcId="{E4B009C5-3330-4F48-BDEF-915D54746DDF}" destId="{D2C16256-CFA6-4966-B44B-F7CC4CD17C06}" srcOrd="5" destOrd="0" presId="urn:microsoft.com/office/officeart/2008/layout/RadialCluster"/>
    <dgm:cxn modelId="{DD504070-C6A3-4D23-B88A-A8887C3782D8}" type="presParOf" srcId="{E4B009C5-3330-4F48-BDEF-915D54746DDF}" destId="{E5CB61DD-0CD8-4FE5-8540-233FA14B7743}" srcOrd="6" destOrd="0" presId="urn:microsoft.com/office/officeart/2008/layout/RadialCluster"/>
    <dgm:cxn modelId="{14F0EB92-2014-41A7-A4F1-8301E31D5007}" type="presParOf" srcId="{E4B009C5-3330-4F48-BDEF-915D54746DDF}" destId="{BE0D0BA6-BEB9-4CCF-8750-07C73F55E007}" srcOrd="7" destOrd="0" presId="urn:microsoft.com/office/officeart/2008/layout/RadialCluster"/>
    <dgm:cxn modelId="{FB385A71-8C5F-4DC5-AB47-B345292A87BD}" type="presParOf" srcId="{E4B009C5-3330-4F48-BDEF-915D54746DDF}" destId="{0845E812-A482-469C-9FA8-12CA77359338}" srcOrd="8" destOrd="0" presId="urn:microsoft.com/office/officeart/2008/layout/RadialCluster"/>
    <dgm:cxn modelId="{09F30AEA-8C1D-404C-8B36-8E119165AEEB}" type="presParOf" srcId="{84AEE031-3BCF-485B-A01B-A507661605EC}" destId="{EBE618ED-2971-4124-9E6F-55D975701DC5}" srcOrd="6" destOrd="0" presId="urn:microsoft.com/office/officeart/2008/layout/RadialCluster"/>
    <dgm:cxn modelId="{08D1CFB6-326F-4604-8E57-FA7D73AFD8EB}" type="presParOf" srcId="{84AEE031-3BCF-485B-A01B-A507661605EC}" destId="{270BE620-E7E5-4394-B3F9-E613D8469AD9}" srcOrd="7" destOrd="0" presId="urn:microsoft.com/office/officeart/2008/layout/RadialCluster"/>
    <dgm:cxn modelId="{F45DCB36-0690-4725-9028-C955126B9B36}" type="presParOf" srcId="{270BE620-E7E5-4394-B3F9-E613D8469AD9}" destId="{116CE736-7B92-4549-9766-3FD2DE8AD8F0}" srcOrd="0" destOrd="0" presId="urn:microsoft.com/office/officeart/2008/layout/RadialCluster"/>
    <dgm:cxn modelId="{9C6961B7-9BC6-4638-9C1C-B553D9528CE0}" type="presParOf" srcId="{270BE620-E7E5-4394-B3F9-E613D8469AD9}" destId="{0749F318-BF42-45C5-A850-4F0AE9D852D6}" srcOrd="1" destOrd="0" presId="urn:microsoft.com/office/officeart/2008/layout/RadialCluster"/>
    <dgm:cxn modelId="{BCBFC7EF-5C6F-4F42-98F1-F05C9C4CEF81}" type="presParOf" srcId="{270BE620-E7E5-4394-B3F9-E613D8469AD9}" destId="{C0E2D9D3-4D99-44E6-BBC6-F3E76AFD6846}" srcOrd="2" destOrd="0" presId="urn:microsoft.com/office/officeart/2008/layout/RadialCluster"/>
    <dgm:cxn modelId="{443F146B-67B4-4B4F-BE63-C075E867A22E}" type="presParOf" srcId="{270BE620-E7E5-4394-B3F9-E613D8469AD9}" destId="{BF2DF726-CBC5-43DC-90C7-C232DE6921B3}" srcOrd="3" destOrd="0" presId="urn:microsoft.com/office/officeart/2008/layout/RadialCluster"/>
    <dgm:cxn modelId="{5BBB524E-6084-41CE-A72B-9267A859B262}" type="presParOf" srcId="{270BE620-E7E5-4394-B3F9-E613D8469AD9}" destId="{3CE71A89-716C-4251-A718-2149DD8F521B}" srcOrd="4" destOrd="0" presId="urn:microsoft.com/office/officeart/2008/layout/RadialCluster"/>
    <dgm:cxn modelId="{CF135957-FE6B-49C5-9285-611DB2667718}" type="presParOf" srcId="{270BE620-E7E5-4394-B3F9-E613D8469AD9}" destId="{1DC1730E-C02A-4646-ACBD-8CC2CCB184CF}" srcOrd="5" destOrd="0" presId="urn:microsoft.com/office/officeart/2008/layout/RadialCluster"/>
    <dgm:cxn modelId="{6B2F57AB-0A93-416E-8B35-08FB0B7F6897}" type="presParOf" srcId="{270BE620-E7E5-4394-B3F9-E613D8469AD9}" destId="{1E9AABA5-FF65-490A-B998-999155FA153A}" srcOrd="6" destOrd="0" presId="urn:microsoft.com/office/officeart/2008/layout/RadialCluster"/>
    <dgm:cxn modelId="{EAA21924-07EA-42EE-B12F-AB552FA0253B}" type="presParOf" srcId="{270BE620-E7E5-4394-B3F9-E613D8469AD9}" destId="{C2F5A811-189A-4E93-AFFB-D2AE67B5D90D}" srcOrd="7" destOrd="0" presId="urn:microsoft.com/office/officeart/2008/layout/RadialCluster"/>
    <dgm:cxn modelId="{D626FC5A-C12D-4C16-ACFC-AD0B551E4C26}" type="presParOf" srcId="{270BE620-E7E5-4394-B3F9-E613D8469AD9}" destId="{4F97B0B3-4EF4-4C26-9D88-9BDB1763C1A1}" srcOrd="8" destOrd="0" presId="urn:microsoft.com/office/officeart/2008/layout/RadialCluster"/>
    <dgm:cxn modelId="{1C22F046-9B90-4EA4-9627-797D6C7DD73C}" type="presParOf" srcId="{270BE620-E7E5-4394-B3F9-E613D8469AD9}" destId="{8082E64C-8FD1-42B7-9989-8E10852CD1F3}" srcOrd="9" destOrd="0" presId="urn:microsoft.com/office/officeart/2008/layout/RadialCluster"/>
    <dgm:cxn modelId="{25E49FFA-62B3-456E-A0BF-C7DAC383223A}" type="presParOf" srcId="{270BE620-E7E5-4394-B3F9-E613D8469AD9}" destId="{8C434C32-EFBF-4029-8A5A-29B5C46F752A}" srcOrd="10" destOrd="0" presId="urn:microsoft.com/office/officeart/2008/layout/RadialCluster"/>
    <dgm:cxn modelId="{9567ABC5-332E-4693-970A-A5A68E7DD3B4}" type="presParOf" srcId="{270BE620-E7E5-4394-B3F9-E613D8469AD9}" destId="{32B9BDAE-B77E-4AE6-B356-0EEE8AEC82F4}" srcOrd="11" destOrd="0" presId="urn:microsoft.com/office/officeart/2008/layout/RadialCluster"/>
    <dgm:cxn modelId="{0DE93D88-69F4-404B-B5B4-D46B9ECAD11D}" type="presParOf" srcId="{270BE620-E7E5-4394-B3F9-E613D8469AD9}" destId="{DA3E248B-74D1-401C-BB3B-DA04A27E3C74}" srcOrd="12" destOrd="0" presId="urn:microsoft.com/office/officeart/2008/layout/RadialCluster"/>
    <dgm:cxn modelId="{ED529C8C-DCB5-4AD0-855A-6B0CE09E1977}" type="presParOf" srcId="{270BE620-E7E5-4394-B3F9-E613D8469AD9}" destId="{55796E6E-7EB1-4E82-92D5-CA6A8DFE1E42}" srcOrd="13" destOrd="0" presId="urn:microsoft.com/office/officeart/2008/layout/RadialCluster"/>
    <dgm:cxn modelId="{201CA998-F5E7-4F5A-94E5-1A42A3EE3381}" type="presParOf" srcId="{270BE620-E7E5-4394-B3F9-E613D8469AD9}" destId="{628F5383-0099-44AD-9F3B-47FFAA91474E}" srcOrd="14" destOrd="0" presId="urn:microsoft.com/office/officeart/2008/layout/RadialCluster"/>
    <dgm:cxn modelId="{530A811F-14FD-4155-8AA2-32CDDE5740E5}" type="presParOf" srcId="{270BE620-E7E5-4394-B3F9-E613D8469AD9}" destId="{3F9469F8-F54A-49E8-805A-FC50BADE7465}" srcOrd="15" destOrd="0" presId="urn:microsoft.com/office/officeart/2008/layout/RadialCluster"/>
    <dgm:cxn modelId="{2B6338B0-F4B1-4E1F-AF63-C48F2DF6AF90}" type="presParOf" srcId="{270BE620-E7E5-4394-B3F9-E613D8469AD9}" destId="{AAB7EA17-E96A-46C4-B412-BACBE4276133}" srcOrd="16" destOrd="0" presId="urn:microsoft.com/office/officeart/2008/layout/RadialCluster"/>
    <dgm:cxn modelId="{D95D9B56-5D0A-4D79-B066-AE7B14A744B2}" type="presParOf" srcId="{84AEE031-3BCF-485B-A01B-A507661605EC}" destId="{CCAAA07D-3F66-4E14-AEB4-2E374931C283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A0344A-AF34-41B1-94E8-E7E57576DD76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6E5015-083F-4951-9E48-34386D6480D8}">
      <dgm:prSet phldrT="[Texto]"/>
      <dgm:spPr/>
      <dgm:t>
        <a:bodyPr/>
        <a:lstStyle/>
        <a:p>
          <a:r>
            <a:rPr lang="es-MX" dirty="0" smtClean="0"/>
            <a:t>Director de Vinculación</a:t>
          </a:r>
          <a:endParaRPr lang="en-US" dirty="0"/>
        </a:p>
      </dgm:t>
    </dgm:pt>
    <dgm:pt modelId="{3DF0D850-766D-4F60-991F-B6442731478E}" type="parTrans" cxnId="{40D2DA0A-FD1D-45EE-9B4B-7CA78AF8487D}">
      <dgm:prSet/>
      <dgm:spPr/>
      <dgm:t>
        <a:bodyPr/>
        <a:lstStyle/>
        <a:p>
          <a:endParaRPr lang="en-US"/>
        </a:p>
      </dgm:t>
    </dgm:pt>
    <dgm:pt modelId="{6917D648-0433-48A8-99AD-24F627CE569A}" type="sibTrans" cxnId="{40D2DA0A-FD1D-45EE-9B4B-7CA78AF8487D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3A9684F2-2FBD-4223-BAF3-61BC42F945CA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Comunicación</a:t>
          </a:r>
          <a:endParaRPr lang="en-US" dirty="0"/>
        </a:p>
      </dgm:t>
    </dgm:pt>
    <dgm:pt modelId="{ECDD318E-0C24-44D6-99B5-2E8CE14C8635}" type="parTrans" cxnId="{5847BD2A-09F9-4854-851C-BD619824BE5D}">
      <dgm:prSet/>
      <dgm:spPr/>
      <dgm:t>
        <a:bodyPr/>
        <a:lstStyle/>
        <a:p>
          <a:endParaRPr lang="en-US"/>
        </a:p>
      </dgm:t>
    </dgm:pt>
    <dgm:pt modelId="{2741A2F3-9BAA-455E-A52F-77689FB991CC}" type="sibTrans" cxnId="{5847BD2A-09F9-4854-851C-BD619824BE5D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Juan </a:t>
          </a:r>
          <a:r>
            <a:rPr lang="es-MX" dirty="0" err="1" smtClean="0"/>
            <a:t>Cristóforo</a:t>
          </a:r>
          <a:endParaRPr lang="en-US" dirty="0"/>
        </a:p>
      </dgm:t>
    </dgm:pt>
    <dgm:pt modelId="{6CCD19FD-6E44-4070-ADA7-2771240F1C29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Imagen y Diseño</a:t>
          </a:r>
          <a:endParaRPr lang="en-US" dirty="0"/>
        </a:p>
      </dgm:t>
    </dgm:pt>
    <dgm:pt modelId="{117DFBC0-5CC1-4A08-B8D7-B2881C9DCE39}" type="parTrans" cxnId="{9D72FD16-2C55-452D-B9E6-4ACC3B00379B}">
      <dgm:prSet/>
      <dgm:spPr/>
      <dgm:t>
        <a:bodyPr/>
        <a:lstStyle/>
        <a:p>
          <a:endParaRPr lang="en-US"/>
        </a:p>
      </dgm:t>
    </dgm:pt>
    <dgm:pt modelId="{18F6FCBD-92B0-43D8-8476-947E71AB83C9}" type="sibTrans" cxnId="{9D72FD16-2C55-452D-B9E6-4ACC3B00379B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Roberto </a:t>
          </a:r>
          <a:r>
            <a:rPr lang="es-MX" dirty="0" err="1" smtClean="0"/>
            <a:t>Comparán</a:t>
          </a:r>
          <a:endParaRPr lang="en-US" dirty="0"/>
        </a:p>
      </dgm:t>
    </dgm:pt>
    <dgm:pt modelId="{945AD224-5771-41D9-B6F9-480955876F26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Sector Educativo</a:t>
          </a:r>
          <a:endParaRPr lang="en-US" dirty="0"/>
        </a:p>
      </dgm:t>
    </dgm:pt>
    <dgm:pt modelId="{FC49D6EB-EF9E-48AB-802F-B6877F4EC414}" type="parTrans" cxnId="{166599DD-4B6E-46E9-932F-A601A888901C}">
      <dgm:prSet/>
      <dgm:spPr/>
      <dgm:t>
        <a:bodyPr/>
        <a:lstStyle/>
        <a:p>
          <a:endParaRPr lang="en-US"/>
        </a:p>
      </dgm:t>
    </dgm:pt>
    <dgm:pt modelId="{B4D2AB41-194F-4E75-947C-F6CBDE465E30}" type="sibTrans" cxnId="{166599DD-4B6E-46E9-932F-A601A888901C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Rafael Torres</a:t>
          </a:r>
          <a:endParaRPr lang="en-US" dirty="0"/>
        </a:p>
      </dgm:t>
    </dgm:pt>
    <dgm:pt modelId="{87B72024-0462-45A8-8FA8-238A40DDF781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Sector Social</a:t>
          </a:r>
          <a:endParaRPr lang="en-US" dirty="0"/>
        </a:p>
      </dgm:t>
    </dgm:pt>
    <dgm:pt modelId="{CA357508-5F87-4B75-AF41-754BBDED3930}" type="parTrans" cxnId="{673641B2-6031-4310-B34B-5A96EE539029}">
      <dgm:prSet/>
      <dgm:spPr/>
      <dgm:t>
        <a:bodyPr/>
        <a:lstStyle/>
        <a:p>
          <a:endParaRPr lang="en-US"/>
        </a:p>
      </dgm:t>
    </dgm:pt>
    <dgm:pt modelId="{DD89F7CF-4503-4C4F-B183-B9CAA72F7F61}" type="sibTrans" cxnId="{673641B2-6031-4310-B34B-5A96EE539029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César de la Garza</a:t>
          </a:r>
          <a:endParaRPr lang="en-US" dirty="0"/>
        </a:p>
      </dgm:t>
    </dgm:pt>
    <dgm:pt modelId="{6833CE0C-464E-4D06-B188-4E31EB55C7F4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Sector Empresarial</a:t>
          </a:r>
          <a:endParaRPr lang="en-US" dirty="0"/>
        </a:p>
      </dgm:t>
    </dgm:pt>
    <dgm:pt modelId="{0BA64978-0A0C-481E-B125-F4ED59A343DD}" type="parTrans" cxnId="{1C09EFF4-0A05-4B46-BB63-A09D7D26AD27}">
      <dgm:prSet/>
      <dgm:spPr/>
      <dgm:t>
        <a:bodyPr/>
        <a:lstStyle/>
        <a:p>
          <a:endParaRPr lang="en-US"/>
        </a:p>
      </dgm:t>
    </dgm:pt>
    <dgm:pt modelId="{FA9F42EE-B50A-44C2-BB65-E435383156C4}" type="sibTrans" cxnId="{1C09EFF4-0A05-4B46-BB63-A09D7D26AD27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Moraima Irigoyen </a:t>
          </a:r>
          <a:endParaRPr lang="en-US" dirty="0"/>
        </a:p>
      </dgm:t>
    </dgm:pt>
    <dgm:pt modelId="{58448655-40E5-478D-92D3-AAB6485A8EDC}" type="pres">
      <dgm:prSet presAssocID="{B3A0344A-AF34-41B1-94E8-E7E57576DD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7DAC69-D964-4B66-846F-5B070514B2A4}" type="pres">
      <dgm:prSet presAssocID="{A16E5015-083F-4951-9E48-34386D6480D8}" presName="hierRoot1" presStyleCnt="0">
        <dgm:presLayoutVars>
          <dgm:hierBranch val="init"/>
        </dgm:presLayoutVars>
      </dgm:prSet>
      <dgm:spPr/>
    </dgm:pt>
    <dgm:pt modelId="{941E5AFA-6E5B-44EC-A3B2-54261229473C}" type="pres">
      <dgm:prSet presAssocID="{A16E5015-083F-4951-9E48-34386D6480D8}" presName="rootComposite1" presStyleCnt="0"/>
      <dgm:spPr/>
    </dgm:pt>
    <dgm:pt modelId="{1F82A32F-B28A-4D6F-AC38-286A1834CEC9}" type="pres">
      <dgm:prSet presAssocID="{A16E5015-083F-4951-9E48-34386D6480D8}" presName="rootText1" presStyleLbl="node0" presStyleIdx="0" presStyleCnt="1" custLinFactNeighborY="-4331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8F86881-6A19-4A42-9F9A-145AE9D5F680}" type="pres">
      <dgm:prSet presAssocID="{A16E5015-083F-4951-9E48-34386D6480D8}" presName="titleText1" presStyleLbl="fgAcc0" presStyleIdx="0" presStyleCnt="1" custLinFactY="-29939" custLinFactNeighborX="-16184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733C19-1B0F-4E90-AA90-0A9F8122D5C7}" type="pres">
      <dgm:prSet presAssocID="{A16E5015-083F-4951-9E48-34386D6480D8}" presName="rootConnector1" presStyleLbl="node1" presStyleIdx="0" presStyleCnt="5"/>
      <dgm:spPr/>
      <dgm:t>
        <a:bodyPr/>
        <a:lstStyle/>
        <a:p>
          <a:endParaRPr lang="en-US"/>
        </a:p>
      </dgm:t>
    </dgm:pt>
    <dgm:pt modelId="{DBFD61A0-655E-4597-A5E2-A41C4BFC24F8}" type="pres">
      <dgm:prSet presAssocID="{A16E5015-083F-4951-9E48-34386D6480D8}" presName="hierChild2" presStyleCnt="0"/>
      <dgm:spPr/>
    </dgm:pt>
    <dgm:pt modelId="{6FBEDBA1-B8C7-4ECB-B83F-904172295055}" type="pres">
      <dgm:prSet presAssocID="{ECDD318E-0C24-44D6-99B5-2E8CE14C8635}" presName="Name37" presStyleLbl="parChTrans1D2" presStyleIdx="0" presStyleCnt="5"/>
      <dgm:spPr/>
      <dgm:t>
        <a:bodyPr/>
        <a:lstStyle/>
        <a:p>
          <a:endParaRPr lang="en-US"/>
        </a:p>
      </dgm:t>
    </dgm:pt>
    <dgm:pt modelId="{8646BB14-8B6B-4DEF-8926-D544F9D44A91}" type="pres">
      <dgm:prSet presAssocID="{3A9684F2-2FBD-4223-BAF3-61BC42F945CA}" presName="hierRoot2" presStyleCnt="0">
        <dgm:presLayoutVars>
          <dgm:hierBranch val="init"/>
        </dgm:presLayoutVars>
      </dgm:prSet>
      <dgm:spPr/>
    </dgm:pt>
    <dgm:pt modelId="{63430CB6-0F69-45FE-A011-F4EA35371BEE}" type="pres">
      <dgm:prSet presAssocID="{3A9684F2-2FBD-4223-BAF3-61BC42F945CA}" presName="rootComposite" presStyleCnt="0"/>
      <dgm:spPr/>
    </dgm:pt>
    <dgm:pt modelId="{323D136C-777F-4567-AD9D-AD71783ADDE6}" type="pres">
      <dgm:prSet presAssocID="{3A9684F2-2FBD-4223-BAF3-61BC42F945CA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6AEE8A5-D4AB-41C7-9E31-0D4B0AB41B6F}" type="pres">
      <dgm:prSet presAssocID="{3A9684F2-2FBD-4223-BAF3-61BC42F945CA}" presName="titleText2" presStyleLbl="fgAcc1" presStyleIdx="0" presStyleCnt="5" custLinFactNeighborX="-164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9D1001C-4EAC-4F10-880D-2076B7B13A6D}" type="pres">
      <dgm:prSet presAssocID="{3A9684F2-2FBD-4223-BAF3-61BC42F945CA}" presName="rootConnector" presStyleLbl="node2" presStyleIdx="0" presStyleCnt="0"/>
      <dgm:spPr/>
      <dgm:t>
        <a:bodyPr/>
        <a:lstStyle/>
        <a:p>
          <a:endParaRPr lang="en-US"/>
        </a:p>
      </dgm:t>
    </dgm:pt>
    <dgm:pt modelId="{68A8D89A-6FCE-4A49-AE5A-162AD4C9E238}" type="pres">
      <dgm:prSet presAssocID="{3A9684F2-2FBD-4223-BAF3-61BC42F945CA}" presName="hierChild4" presStyleCnt="0"/>
      <dgm:spPr/>
    </dgm:pt>
    <dgm:pt modelId="{7545FA5E-8670-4D9B-8995-F42B49FE010F}" type="pres">
      <dgm:prSet presAssocID="{3A9684F2-2FBD-4223-BAF3-61BC42F945CA}" presName="hierChild5" presStyleCnt="0"/>
      <dgm:spPr/>
    </dgm:pt>
    <dgm:pt modelId="{718F0091-F7CA-415D-902B-F5A3C7824C6F}" type="pres">
      <dgm:prSet presAssocID="{117DFBC0-5CC1-4A08-B8D7-B2881C9DCE39}" presName="Name37" presStyleLbl="parChTrans1D2" presStyleIdx="1" presStyleCnt="5"/>
      <dgm:spPr/>
      <dgm:t>
        <a:bodyPr/>
        <a:lstStyle/>
        <a:p>
          <a:endParaRPr lang="en-US"/>
        </a:p>
      </dgm:t>
    </dgm:pt>
    <dgm:pt modelId="{2D24F368-AAB1-4E57-9630-70A3A103499B}" type="pres">
      <dgm:prSet presAssocID="{6CCD19FD-6E44-4070-ADA7-2771240F1C29}" presName="hierRoot2" presStyleCnt="0">
        <dgm:presLayoutVars>
          <dgm:hierBranch val="init"/>
        </dgm:presLayoutVars>
      </dgm:prSet>
      <dgm:spPr/>
    </dgm:pt>
    <dgm:pt modelId="{8AD8CD96-B5FE-4E8C-AF6A-0E4224A6C2D0}" type="pres">
      <dgm:prSet presAssocID="{6CCD19FD-6E44-4070-ADA7-2771240F1C29}" presName="rootComposite" presStyleCnt="0"/>
      <dgm:spPr/>
    </dgm:pt>
    <dgm:pt modelId="{6AEE6C0A-1192-491B-9D3A-C075CCDCD230}" type="pres">
      <dgm:prSet presAssocID="{6CCD19FD-6E44-4070-ADA7-2771240F1C29}" presName="rootText" presStyleLbl="node1" presStyleIdx="1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D9D9DA6-C211-4334-B23F-711C05BBCD7D}" type="pres">
      <dgm:prSet presAssocID="{6CCD19FD-6E44-4070-ADA7-2771240F1C29}" presName="titleText2" presStyleLbl="fgAcc1" presStyleIdx="1" presStyleCnt="5" custLinFactNeighborX="-1630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F5A3BDF-97AB-4ED7-96E3-F2A3F8613A09}" type="pres">
      <dgm:prSet presAssocID="{6CCD19FD-6E44-4070-ADA7-2771240F1C29}" presName="rootConnector" presStyleLbl="node2" presStyleIdx="0" presStyleCnt="0"/>
      <dgm:spPr/>
      <dgm:t>
        <a:bodyPr/>
        <a:lstStyle/>
        <a:p>
          <a:endParaRPr lang="en-US"/>
        </a:p>
      </dgm:t>
    </dgm:pt>
    <dgm:pt modelId="{8A09CD66-F5BE-48C4-BEEF-88CF51AEE565}" type="pres">
      <dgm:prSet presAssocID="{6CCD19FD-6E44-4070-ADA7-2771240F1C29}" presName="hierChild4" presStyleCnt="0"/>
      <dgm:spPr/>
    </dgm:pt>
    <dgm:pt modelId="{8485E0D6-449F-4D5D-8A06-00C018765AA6}" type="pres">
      <dgm:prSet presAssocID="{6CCD19FD-6E44-4070-ADA7-2771240F1C29}" presName="hierChild5" presStyleCnt="0"/>
      <dgm:spPr/>
    </dgm:pt>
    <dgm:pt modelId="{EC642556-2FE4-40E5-A1EE-7D2F70568D29}" type="pres">
      <dgm:prSet presAssocID="{FC49D6EB-EF9E-48AB-802F-B6877F4EC414}" presName="Name37" presStyleLbl="parChTrans1D2" presStyleIdx="2" presStyleCnt="5"/>
      <dgm:spPr/>
      <dgm:t>
        <a:bodyPr/>
        <a:lstStyle/>
        <a:p>
          <a:endParaRPr lang="en-US"/>
        </a:p>
      </dgm:t>
    </dgm:pt>
    <dgm:pt modelId="{05E8659B-28EA-4FDE-BB83-16399FF6CCC9}" type="pres">
      <dgm:prSet presAssocID="{945AD224-5771-41D9-B6F9-480955876F26}" presName="hierRoot2" presStyleCnt="0">
        <dgm:presLayoutVars>
          <dgm:hierBranch val="init"/>
        </dgm:presLayoutVars>
      </dgm:prSet>
      <dgm:spPr/>
    </dgm:pt>
    <dgm:pt modelId="{02D19A40-7D32-4CAA-8C19-A8977E386B5F}" type="pres">
      <dgm:prSet presAssocID="{945AD224-5771-41D9-B6F9-480955876F26}" presName="rootComposite" presStyleCnt="0"/>
      <dgm:spPr/>
    </dgm:pt>
    <dgm:pt modelId="{0A23266A-32D4-45C1-8EE9-70ECF22571A3}" type="pres">
      <dgm:prSet presAssocID="{945AD224-5771-41D9-B6F9-480955876F26}" presName="rootText" presStyleLbl="node1" presStyleIdx="2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1E65876-5966-4B1D-87F9-FBDCAF662CA9}" type="pres">
      <dgm:prSet presAssocID="{945AD224-5771-41D9-B6F9-480955876F26}" presName="titleText2" presStyleLbl="fgAcc1" presStyleIdx="2" presStyleCnt="5" custLinFactNeighborX="-161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DEF4DE4-03F9-4B88-AA6E-EEBD6C30DF4B}" type="pres">
      <dgm:prSet presAssocID="{945AD224-5771-41D9-B6F9-480955876F26}" presName="rootConnector" presStyleLbl="node2" presStyleIdx="0" presStyleCnt="0"/>
      <dgm:spPr/>
      <dgm:t>
        <a:bodyPr/>
        <a:lstStyle/>
        <a:p>
          <a:endParaRPr lang="en-US"/>
        </a:p>
      </dgm:t>
    </dgm:pt>
    <dgm:pt modelId="{EC463851-1F55-4899-BA1D-5654D76C1CAF}" type="pres">
      <dgm:prSet presAssocID="{945AD224-5771-41D9-B6F9-480955876F26}" presName="hierChild4" presStyleCnt="0"/>
      <dgm:spPr/>
    </dgm:pt>
    <dgm:pt modelId="{0986582B-E253-47D2-AE99-02518E4F812E}" type="pres">
      <dgm:prSet presAssocID="{945AD224-5771-41D9-B6F9-480955876F26}" presName="hierChild5" presStyleCnt="0"/>
      <dgm:spPr/>
    </dgm:pt>
    <dgm:pt modelId="{7EC3B3D3-4736-4A63-BD56-F8E1673100E6}" type="pres">
      <dgm:prSet presAssocID="{0BA64978-0A0C-481E-B125-F4ED59A343DD}" presName="Name37" presStyleLbl="parChTrans1D2" presStyleIdx="3" presStyleCnt="5"/>
      <dgm:spPr/>
      <dgm:t>
        <a:bodyPr/>
        <a:lstStyle/>
        <a:p>
          <a:endParaRPr lang="en-US"/>
        </a:p>
      </dgm:t>
    </dgm:pt>
    <dgm:pt modelId="{CFCE0110-BD18-4685-BE14-033B72FBDE17}" type="pres">
      <dgm:prSet presAssocID="{6833CE0C-464E-4D06-B188-4E31EB55C7F4}" presName="hierRoot2" presStyleCnt="0">
        <dgm:presLayoutVars>
          <dgm:hierBranch val="init"/>
        </dgm:presLayoutVars>
      </dgm:prSet>
      <dgm:spPr/>
    </dgm:pt>
    <dgm:pt modelId="{376F351B-0CB8-4B82-8206-AD72D4B14804}" type="pres">
      <dgm:prSet presAssocID="{6833CE0C-464E-4D06-B188-4E31EB55C7F4}" presName="rootComposite" presStyleCnt="0"/>
      <dgm:spPr/>
    </dgm:pt>
    <dgm:pt modelId="{FF745CDA-126D-4298-844A-143DCC1EDEAF}" type="pres">
      <dgm:prSet presAssocID="{6833CE0C-464E-4D06-B188-4E31EB55C7F4}" presName="rootText" presStyleLbl="node1" presStyleIdx="3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7F429E-49E1-44C3-8BD7-C1D21EAC485F}" type="pres">
      <dgm:prSet presAssocID="{6833CE0C-464E-4D06-B188-4E31EB55C7F4}" presName="titleText2" presStyleLbl="fgAcc1" presStyleIdx="3" presStyleCnt="5" custLinFactNeighborX="-1504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164ECCD-C2B4-4B34-85FA-4D5E7CDBB024}" type="pres">
      <dgm:prSet presAssocID="{6833CE0C-464E-4D06-B188-4E31EB55C7F4}" presName="rootConnector" presStyleLbl="node2" presStyleIdx="0" presStyleCnt="0"/>
      <dgm:spPr/>
      <dgm:t>
        <a:bodyPr/>
        <a:lstStyle/>
        <a:p>
          <a:endParaRPr lang="en-US"/>
        </a:p>
      </dgm:t>
    </dgm:pt>
    <dgm:pt modelId="{F10BAC0C-525E-46BE-85C6-ECF4CA435ED6}" type="pres">
      <dgm:prSet presAssocID="{6833CE0C-464E-4D06-B188-4E31EB55C7F4}" presName="hierChild4" presStyleCnt="0"/>
      <dgm:spPr/>
    </dgm:pt>
    <dgm:pt modelId="{B76A0F8E-B485-4848-99B9-9BAB6813499D}" type="pres">
      <dgm:prSet presAssocID="{6833CE0C-464E-4D06-B188-4E31EB55C7F4}" presName="hierChild5" presStyleCnt="0"/>
      <dgm:spPr/>
    </dgm:pt>
    <dgm:pt modelId="{7277DF0C-23FE-4E41-A8BD-6C0740D617A9}" type="pres">
      <dgm:prSet presAssocID="{CA357508-5F87-4B75-AF41-754BBDED3930}" presName="Name37" presStyleLbl="parChTrans1D2" presStyleIdx="4" presStyleCnt="5"/>
      <dgm:spPr/>
      <dgm:t>
        <a:bodyPr/>
        <a:lstStyle/>
        <a:p>
          <a:endParaRPr lang="en-US"/>
        </a:p>
      </dgm:t>
    </dgm:pt>
    <dgm:pt modelId="{A23446ED-CA98-47A0-84FF-61DE06F417DC}" type="pres">
      <dgm:prSet presAssocID="{87B72024-0462-45A8-8FA8-238A40DDF781}" presName="hierRoot2" presStyleCnt="0">
        <dgm:presLayoutVars>
          <dgm:hierBranch val="init"/>
        </dgm:presLayoutVars>
      </dgm:prSet>
      <dgm:spPr/>
    </dgm:pt>
    <dgm:pt modelId="{77061449-CED4-4CFB-AE8C-CFC18389E00B}" type="pres">
      <dgm:prSet presAssocID="{87B72024-0462-45A8-8FA8-238A40DDF781}" presName="rootComposite" presStyleCnt="0"/>
      <dgm:spPr/>
    </dgm:pt>
    <dgm:pt modelId="{5E3A8C59-4C8E-406D-8823-AA6735601FCD}" type="pres">
      <dgm:prSet presAssocID="{87B72024-0462-45A8-8FA8-238A40DDF781}" presName="rootText" presStyleLbl="node1" presStyleIdx="4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65B9506-58E8-4B64-8779-41587189F92D}" type="pres">
      <dgm:prSet presAssocID="{87B72024-0462-45A8-8FA8-238A40DDF781}" presName="titleText2" presStyleLbl="fgAcc1" presStyleIdx="4" presStyleCnt="5" custLinFactNeighborX="-156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068C139-75E4-4A40-9775-646362621208}" type="pres">
      <dgm:prSet presAssocID="{87B72024-0462-45A8-8FA8-238A40DDF781}" presName="rootConnector" presStyleLbl="node2" presStyleIdx="0" presStyleCnt="0"/>
      <dgm:spPr/>
      <dgm:t>
        <a:bodyPr/>
        <a:lstStyle/>
        <a:p>
          <a:endParaRPr lang="en-US"/>
        </a:p>
      </dgm:t>
    </dgm:pt>
    <dgm:pt modelId="{514ABEE7-4A27-4A78-8A0C-0336DB2CC48C}" type="pres">
      <dgm:prSet presAssocID="{87B72024-0462-45A8-8FA8-238A40DDF781}" presName="hierChild4" presStyleCnt="0"/>
      <dgm:spPr/>
    </dgm:pt>
    <dgm:pt modelId="{15FD226E-B72B-4217-BC91-B342976FB6E0}" type="pres">
      <dgm:prSet presAssocID="{87B72024-0462-45A8-8FA8-238A40DDF781}" presName="hierChild5" presStyleCnt="0"/>
      <dgm:spPr/>
    </dgm:pt>
    <dgm:pt modelId="{8421F7E2-90C7-4589-8825-3989FC7100C1}" type="pres">
      <dgm:prSet presAssocID="{A16E5015-083F-4951-9E48-34386D6480D8}" presName="hierChild3" presStyleCnt="0"/>
      <dgm:spPr/>
    </dgm:pt>
  </dgm:ptLst>
  <dgm:cxnLst>
    <dgm:cxn modelId="{40D2DA0A-FD1D-45EE-9B4B-7CA78AF8487D}" srcId="{B3A0344A-AF34-41B1-94E8-E7E57576DD76}" destId="{A16E5015-083F-4951-9E48-34386D6480D8}" srcOrd="0" destOrd="0" parTransId="{3DF0D850-766D-4F60-991F-B6442731478E}" sibTransId="{6917D648-0433-48A8-99AD-24F627CE569A}"/>
    <dgm:cxn modelId="{2BFFF662-6119-4924-8EEF-1E46E65202DD}" type="presOf" srcId="{DD89F7CF-4503-4C4F-B183-B9CAA72F7F61}" destId="{165B9506-58E8-4B64-8779-41587189F92D}" srcOrd="0" destOrd="0" presId="urn:microsoft.com/office/officeart/2008/layout/NameandTitleOrganizationalChart"/>
    <dgm:cxn modelId="{CF35E022-90A4-494B-9144-FF9137B3F58D}" type="presOf" srcId="{ECDD318E-0C24-44D6-99B5-2E8CE14C8635}" destId="{6FBEDBA1-B8C7-4ECB-B83F-904172295055}" srcOrd="0" destOrd="0" presId="urn:microsoft.com/office/officeart/2008/layout/NameandTitleOrganizationalChart"/>
    <dgm:cxn modelId="{746DC015-3700-449E-B48E-B0A27194FC87}" type="presOf" srcId="{6917D648-0433-48A8-99AD-24F627CE569A}" destId="{98F86881-6A19-4A42-9F9A-145AE9D5F680}" srcOrd="0" destOrd="0" presId="urn:microsoft.com/office/officeart/2008/layout/NameandTitleOrganizationalChart"/>
    <dgm:cxn modelId="{166599DD-4B6E-46E9-932F-A601A888901C}" srcId="{A16E5015-083F-4951-9E48-34386D6480D8}" destId="{945AD224-5771-41D9-B6F9-480955876F26}" srcOrd="2" destOrd="0" parTransId="{FC49D6EB-EF9E-48AB-802F-B6877F4EC414}" sibTransId="{B4D2AB41-194F-4E75-947C-F6CBDE465E30}"/>
    <dgm:cxn modelId="{5847BD2A-09F9-4854-851C-BD619824BE5D}" srcId="{A16E5015-083F-4951-9E48-34386D6480D8}" destId="{3A9684F2-2FBD-4223-BAF3-61BC42F945CA}" srcOrd="0" destOrd="0" parTransId="{ECDD318E-0C24-44D6-99B5-2E8CE14C8635}" sibTransId="{2741A2F3-9BAA-455E-A52F-77689FB991CC}"/>
    <dgm:cxn modelId="{2C30C38E-3DD8-4759-8D77-ACC77A8D70F7}" type="presOf" srcId="{87B72024-0462-45A8-8FA8-238A40DDF781}" destId="{3068C139-75E4-4A40-9775-646362621208}" srcOrd="1" destOrd="0" presId="urn:microsoft.com/office/officeart/2008/layout/NameandTitleOrganizationalChart"/>
    <dgm:cxn modelId="{5255D1F1-EBA7-4968-BC0D-918E03189CE9}" type="presOf" srcId="{6833CE0C-464E-4D06-B188-4E31EB55C7F4}" destId="{3164ECCD-C2B4-4B34-85FA-4D5E7CDBB024}" srcOrd="1" destOrd="0" presId="urn:microsoft.com/office/officeart/2008/layout/NameandTitleOrganizationalChart"/>
    <dgm:cxn modelId="{A1B19F52-E0F9-4461-A2D5-47C8049007A9}" type="presOf" srcId="{B4D2AB41-194F-4E75-947C-F6CBDE465E30}" destId="{81E65876-5966-4B1D-87F9-FBDCAF662CA9}" srcOrd="0" destOrd="0" presId="urn:microsoft.com/office/officeart/2008/layout/NameandTitleOrganizationalChart"/>
    <dgm:cxn modelId="{87B57EA4-AC60-4430-91A2-A20894570ED2}" type="presOf" srcId="{3A9684F2-2FBD-4223-BAF3-61BC42F945CA}" destId="{69D1001C-4EAC-4F10-880D-2076B7B13A6D}" srcOrd="1" destOrd="0" presId="urn:microsoft.com/office/officeart/2008/layout/NameandTitleOrganizationalChart"/>
    <dgm:cxn modelId="{9D72FD16-2C55-452D-B9E6-4ACC3B00379B}" srcId="{A16E5015-083F-4951-9E48-34386D6480D8}" destId="{6CCD19FD-6E44-4070-ADA7-2771240F1C29}" srcOrd="1" destOrd="0" parTransId="{117DFBC0-5CC1-4A08-B8D7-B2881C9DCE39}" sibTransId="{18F6FCBD-92B0-43D8-8476-947E71AB83C9}"/>
    <dgm:cxn modelId="{F054E49D-5512-455D-A0A1-F94F9E7C3519}" type="presOf" srcId="{117DFBC0-5CC1-4A08-B8D7-B2881C9DCE39}" destId="{718F0091-F7CA-415D-902B-F5A3C7824C6F}" srcOrd="0" destOrd="0" presId="urn:microsoft.com/office/officeart/2008/layout/NameandTitleOrganizationalChart"/>
    <dgm:cxn modelId="{FF95192B-0D2D-47E0-A99B-6D5F689BEC6E}" type="presOf" srcId="{0BA64978-0A0C-481E-B125-F4ED59A343DD}" destId="{7EC3B3D3-4736-4A63-BD56-F8E1673100E6}" srcOrd="0" destOrd="0" presId="urn:microsoft.com/office/officeart/2008/layout/NameandTitleOrganizationalChart"/>
    <dgm:cxn modelId="{025CC0AB-FAAF-498B-93B6-D3BABF484FB7}" type="presOf" srcId="{945AD224-5771-41D9-B6F9-480955876F26}" destId="{0A23266A-32D4-45C1-8EE9-70ECF22571A3}" srcOrd="0" destOrd="0" presId="urn:microsoft.com/office/officeart/2008/layout/NameandTitleOrganizationalChart"/>
    <dgm:cxn modelId="{C9E3A3A5-87FA-43D7-9754-533AB7376FBC}" type="presOf" srcId="{FC49D6EB-EF9E-48AB-802F-B6877F4EC414}" destId="{EC642556-2FE4-40E5-A1EE-7D2F70568D29}" srcOrd="0" destOrd="0" presId="urn:microsoft.com/office/officeart/2008/layout/NameandTitleOrganizationalChart"/>
    <dgm:cxn modelId="{DCBD3A2E-66A8-493C-9E3F-C2A432817BE0}" type="presOf" srcId="{87B72024-0462-45A8-8FA8-238A40DDF781}" destId="{5E3A8C59-4C8E-406D-8823-AA6735601FCD}" srcOrd="0" destOrd="0" presId="urn:microsoft.com/office/officeart/2008/layout/NameandTitleOrganizationalChart"/>
    <dgm:cxn modelId="{B3BCE975-C614-49AB-A68B-16E86DE1EFC7}" type="presOf" srcId="{A16E5015-083F-4951-9E48-34386D6480D8}" destId="{06733C19-1B0F-4E90-AA90-0A9F8122D5C7}" srcOrd="1" destOrd="0" presId="urn:microsoft.com/office/officeart/2008/layout/NameandTitleOrganizationalChart"/>
    <dgm:cxn modelId="{F4BE4770-878B-4355-B701-7D8314BF9DC6}" type="presOf" srcId="{6833CE0C-464E-4D06-B188-4E31EB55C7F4}" destId="{FF745CDA-126D-4298-844A-143DCC1EDEAF}" srcOrd="0" destOrd="0" presId="urn:microsoft.com/office/officeart/2008/layout/NameandTitleOrganizationalChart"/>
    <dgm:cxn modelId="{A8BF8824-1CD7-4D6E-B65B-EAD89B230689}" type="presOf" srcId="{CA357508-5F87-4B75-AF41-754BBDED3930}" destId="{7277DF0C-23FE-4E41-A8BD-6C0740D617A9}" srcOrd="0" destOrd="0" presId="urn:microsoft.com/office/officeart/2008/layout/NameandTitleOrganizationalChart"/>
    <dgm:cxn modelId="{3FC2FB63-AC51-4F85-AF9C-BF6087F3E410}" type="presOf" srcId="{18F6FCBD-92B0-43D8-8476-947E71AB83C9}" destId="{5D9D9DA6-C211-4334-B23F-711C05BBCD7D}" srcOrd="0" destOrd="0" presId="urn:microsoft.com/office/officeart/2008/layout/NameandTitleOrganizationalChart"/>
    <dgm:cxn modelId="{87BB051F-EC0E-43F6-B154-263FBA853E64}" type="presOf" srcId="{B3A0344A-AF34-41B1-94E8-E7E57576DD76}" destId="{58448655-40E5-478D-92D3-AAB6485A8EDC}" srcOrd="0" destOrd="0" presId="urn:microsoft.com/office/officeart/2008/layout/NameandTitleOrganizationalChart"/>
    <dgm:cxn modelId="{4BBF0CF5-2BAD-466A-A3AC-5BF024EE9B3F}" type="presOf" srcId="{3A9684F2-2FBD-4223-BAF3-61BC42F945CA}" destId="{323D136C-777F-4567-AD9D-AD71783ADDE6}" srcOrd="0" destOrd="0" presId="urn:microsoft.com/office/officeart/2008/layout/NameandTitleOrganizationalChart"/>
    <dgm:cxn modelId="{A0AD9020-0915-4201-9A21-0B5075390098}" type="presOf" srcId="{2741A2F3-9BAA-455E-A52F-77689FB991CC}" destId="{26AEE8A5-D4AB-41C7-9E31-0D4B0AB41B6F}" srcOrd="0" destOrd="0" presId="urn:microsoft.com/office/officeart/2008/layout/NameandTitleOrganizationalChart"/>
    <dgm:cxn modelId="{72FE53C1-FF0B-4E2B-AA8B-D0D172723DAF}" type="presOf" srcId="{A16E5015-083F-4951-9E48-34386D6480D8}" destId="{1F82A32F-B28A-4D6F-AC38-286A1834CEC9}" srcOrd="0" destOrd="0" presId="urn:microsoft.com/office/officeart/2008/layout/NameandTitleOrganizationalChart"/>
    <dgm:cxn modelId="{673641B2-6031-4310-B34B-5A96EE539029}" srcId="{A16E5015-083F-4951-9E48-34386D6480D8}" destId="{87B72024-0462-45A8-8FA8-238A40DDF781}" srcOrd="4" destOrd="0" parTransId="{CA357508-5F87-4B75-AF41-754BBDED3930}" sibTransId="{DD89F7CF-4503-4C4F-B183-B9CAA72F7F61}"/>
    <dgm:cxn modelId="{B1D744C4-1D66-4B8E-B426-A6284AF7CF85}" type="presOf" srcId="{6CCD19FD-6E44-4070-ADA7-2771240F1C29}" destId="{1F5A3BDF-97AB-4ED7-96E3-F2A3F8613A09}" srcOrd="1" destOrd="0" presId="urn:microsoft.com/office/officeart/2008/layout/NameandTitleOrganizationalChart"/>
    <dgm:cxn modelId="{ED58A4F2-AE4F-4660-900A-FBEA47AE92C7}" type="presOf" srcId="{6CCD19FD-6E44-4070-ADA7-2771240F1C29}" destId="{6AEE6C0A-1192-491B-9D3A-C075CCDCD230}" srcOrd="0" destOrd="0" presId="urn:microsoft.com/office/officeart/2008/layout/NameandTitleOrganizationalChart"/>
    <dgm:cxn modelId="{13280CCD-CABF-42E2-8FD6-33BD6048EE6B}" type="presOf" srcId="{945AD224-5771-41D9-B6F9-480955876F26}" destId="{CDEF4DE4-03F9-4B88-AA6E-EEBD6C30DF4B}" srcOrd="1" destOrd="0" presId="urn:microsoft.com/office/officeart/2008/layout/NameandTitleOrganizationalChart"/>
    <dgm:cxn modelId="{11B9CC63-7013-4768-A7A4-D8E4FA4BE54F}" type="presOf" srcId="{FA9F42EE-B50A-44C2-BB65-E435383156C4}" destId="{4D7F429E-49E1-44C3-8BD7-C1D21EAC485F}" srcOrd="0" destOrd="0" presId="urn:microsoft.com/office/officeart/2008/layout/NameandTitleOrganizationalChart"/>
    <dgm:cxn modelId="{1C09EFF4-0A05-4B46-BB63-A09D7D26AD27}" srcId="{A16E5015-083F-4951-9E48-34386D6480D8}" destId="{6833CE0C-464E-4D06-B188-4E31EB55C7F4}" srcOrd="3" destOrd="0" parTransId="{0BA64978-0A0C-481E-B125-F4ED59A343DD}" sibTransId="{FA9F42EE-B50A-44C2-BB65-E435383156C4}"/>
    <dgm:cxn modelId="{46EABC40-F6FA-4024-9B0E-7322B4168323}" type="presParOf" srcId="{58448655-40E5-478D-92D3-AAB6485A8EDC}" destId="{997DAC69-D964-4B66-846F-5B070514B2A4}" srcOrd="0" destOrd="0" presId="urn:microsoft.com/office/officeart/2008/layout/NameandTitleOrganizationalChart"/>
    <dgm:cxn modelId="{11A8108D-C09E-4191-A818-3CB4864D4D0E}" type="presParOf" srcId="{997DAC69-D964-4B66-846F-5B070514B2A4}" destId="{941E5AFA-6E5B-44EC-A3B2-54261229473C}" srcOrd="0" destOrd="0" presId="urn:microsoft.com/office/officeart/2008/layout/NameandTitleOrganizationalChart"/>
    <dgm:cxn modelId="{2108BB52-4642-4B29-B4D8-031EC53D60B4}" type="presParOf" srcId="{941E5AFA-6E5B-44EC-A3B2-54261229473C}" destId="{1F82A32F-B28A-4D6F-AC38-286A1834CEC9}" srcOrd="0" destOrd="0" presId="urn:microsoft.com/office/officeart/2008/layout/NameandTitleOrganizationalChart"/>
    <dgm:cxn modelId="{DD33CED3-64E7-47E2-B817-4983B2301D2E}" type="presParOf" srcId="{941E5AFA-6E5B-44EC-A3B2-54261229473C}" destId="{98F86881-6A19-4A42-9F9A-145AE9D5F680}" srcOrd="1" destOrd="0" presId="urn:microsoft.com/office/officeart/2008/layout/NameandTitleOrganizationalChart"/>
    <dgm:cxn modelId="{BFC5272C-51F4-44D3-A37F-13BD2C720840}" type="presParOf" srcId="{941E5AFA-6E5B-44EC-A3B2-54261229473C}" destId="{06733C19-1B0F-4E90-AA90-0A9F8122D5C7}" srcOrd="2" destOrd="0" presId="urn:microsoft.com/office/officeart/2008/layout/NameandTitleOrganizationalChart"/>
    <dgm:cxn modelId="{135B2CAA-5D53-409B-B549-ADD9504B545F}" type="presParOf" srcId="{997DAC69-D964-4B66-846F-5B070514B2A4}" destId="{DBFD61A0-655E-4597-A5E2-A41C4BFC24F8}" srcOrd="1" destOrd="0" presId="urn:microsoft.com/office/officeart/2008/layout/NameandTitleOrganizationalChart"/>
    <dgm:cxn modelId="{EFDD0CC3-DE93-4C78-A607-02083BBDD680}" type="presParOf" srcId="{DBFD61A0-655E-4597-A5E2-A41C4BFC24F8}" destId="{6FBEDBA1-B8C7-4ECB-B83F-904172295055}" srcOrd="0" destOrd="0" presId="urn:microsoft.com/office/officeart/2008/layout/NameandTitleOrganizationalChart"/>
    <dgm:cxn modelId="{F633FB76-129C-4EEE-A6BD-7FACF81050A9}" type="presParOf" srcId="{DBFD61A0-655E-4597-A5E2-A41C4BFC24F8}" destId="{8646BB14-8B6B-4DEF-8926-D544F9D44A91}" srcOrd="1" destOrd="0" presId="urn:microsoft.com/office/officeart/2008/layout/NameandTitleOrganizationalChart"/>
    <dgm:cxn modelId="{B6F5B1E2-D052-49B7-84C1-F3ABE284DB0F}" type="presParOf" srcId="{8646BB14-8B6B-4DEF-8926-D544F9D44A91}" destId="{63430CB6-0F69-45FE-A011-F4EA35371BEE}" srcOrd="0" destOrd="0" presId="urn:microsoft.com/office/officeart/2008/layout/NameandTitleOrganizationalChart"/>
    <dgm:cxn modelId="{B62E3B94-9211-43AD-8164-20D02A5318E2}" type="presParOf" srcId="{63430CB6-0F69-45FE-A011-F4EA35371BEE}" destId="{323D136C-777F-4567-AD9D-AD71783ADDE6}" srcOrd="0" destOrd="0" presId="urn:microsoft.com/office/officeart/2008/layout/NameandTitleOrganizationalChart"/>
    <dgm:cxn modelId="{C0827CC9-F41E-46EA-878A-1E1456F0B015}" type="presParOf" srcId="{63430CB6-0F69-45FE-A011-F4EA35371BEE}" destId="{26AEE8A5-D4AB-41C7-9E31-0D4B0AB41B6F}" srcOrd="1" destOrd="0" presId="urn:microsoft.com/office/officeart/2008/layout/NameandTitleOrganizationalChart"/>
    <dgm:cxn modelId="{F8B9FED2-EC2D-419D-B39C-C83545629ED7}" type="presParOf" srcId="{63430CB6-0F69-45FE-A011-F4EA35371BEE}" destId="{69D1001C-4EAC-4F10-880D-2076B7B13A6D}" srcOrd="2" destOrd="0" presId="urn:microsoft.com/office/officeart/2008/layout/NameandTitleOrganizationalChart"/>
    <dgm:cxn modelId="{6CAF9785-317C-4056-B513-AA0218DB8AB3}" type="presParOf" srcId="{8646BB14-8B6B-4DEF-8926-D544F9D44A91}" destId="{68A8D89A-6FCE-4A49-AE5A-162AD4C9E238}" srcOrd="1" destOrd="0" presId="urn:microsoft.com/office/officeart/2008/layout/NameandTitleOrganizationalChart"/>
    <dgm:cxn modelId="{DC5CB123-DC2A-4C52-9F16-07A51EA788D9}" type="presParOf" srcId="{8646BB14-8B6B-4DEF-8926-D544F9D44A91}" destId="{7545FA5E-8670-4D9B-8995-F42B49FE010F}" srcOrd="2" destOrd="0" presId="urn:microsoft.com/office/officeart/2008/layout/NameandTitleOrganizationalChart"/>
    <dgm:cxn modelId="{324AD5BD-1893-40F9-B2C3-4D0B3A67C59A}" type="presParOf" srcId="{DBFD61A0-655E-4597-A5E2-A41C4BFC24F8}" destId="{718F0091-F7CA-415D-902B-F5A3C7824C6F}" srcOrd="2" destOrd="0" presId="urn:microsoft.com/office/officeart/2008/layout/NameandTitleOrganizationalChart"/>
    <dgm:cxn modelId="{D380EADD-E54F-4B40-BA74-951626DCCBFA}" type="presParOf" srcId="{DBFD61A0-655E-4597-A5E2-A41C4BFC24F8}" destId="{2D24F368-AAB1-4E57-9630-70A3A103499B}" srcOrd="3" destOrd="0" presId="urn:microsoft.com/office/officeart/2008/layout/NameandTitleOrganizationalChart"/>
    <dgm:cxn modelId="{BC2F32B5-495A-4F02-97F1-E97EF67FEE37}" type="presParOf" srcId="{2D24F368-AAB1-4E57-9630-70A3A103499B}" destId="{8AD8CD96-B5FE-4E8C-AF6A-0E4224A6C2D0}" srcOrd="0" destOrd="0" presId="urn:microsoft.com/office/officeart/2008/layout/NameandTitleOrganizationalChart"/>
    <dgm:cxn modelId="{1CC1385E-A8B8-4EC3-BBB1-6DE9A67F3D2D}" type="presParOf" srcId="{8AD8CD96-B5FE-4E8C-AF6A-0E4224A6C2D0}" destId="{6AEE6C0A-1192-491B-9D3A-C075CCDCD230}" srcOrd="0" destOrd="0" presId="urn:microsoft.com/office/officeart/2008/layout/NameandTitleOrganizationalChart"/>
    <dgm:cxn modelId="{B78E5F48-A8FB-4634-8B6D-E76075CB31E9}" type="presParOf" srcId="{8AD8CD96-B5FE-4E8C-AF6A-0E4224A6C2D0}" destId="{5D9D9DA6-C211-4334-B23F-711C05BBCD7D}" srcOrd="1" destOrd="0" presId="urn:microsoft.com/office/officeart/2008/layout/NameandTitleOrganizationalChart"/>
    <dgm:cxn modelId="{F71A4480-3EE5-4196-A09F-15626AE65230}" type="presParOf" srcId="{8AD8CD96-B5FE-4E8C-AF6A-0E4224A6C2D0}" destId="{1F5A3BDF-97AB-4ED7-96E3-F2A3F8613A09}" srcOrd="2" destOrd="0" presId="urn:microsoft.com/office/officeart/2008/layout/NameandTitleOrganizationalChart"/>
    <dgm:cxn modelId="{DE1DE138-888F-4BAB-97F4-085631A1E99F}" type="presParOf" srcId="{2D24F368-AAB1-4E57-9630-70A3A103499B}" destId="{8A09CD66-F5BE-48C4-BEEF-88CF51AEE565}" srcOrd="1" destOrd="0" presId="urn:microsoft.com/office/officeart/2008/layout/NameandTitleOrganizationalChart"/>
    <dgm:cxn modelId="{EEAF4B5D-63E8-475E-97B8-8FAD6A2EE1AD}" type="presParOf" srcId="{2D24F368-AAB1-4E57-9630-70A3A103499B}" destId="{8485E0D6-449F-4D5D-8A06-00C018765AA6}" srcOrd="2" destOrd="0" presId="urn:microsoft.com/office/officeart/2008/layout/NameandTitleOrganizationalChart"/>
    <dgm:cxn modelId="{9F4438FA-00D0-4C75-950C-A83EEA7790B5}" type="presParOf" srcId="{DBFD61A0-655E-4597-A5E2-A41C4BFC24F8}" destId="{EC642556-2FE4-40E5-A1EE-7D2F70568D29}" srcOrd="4" destOrd="0" presId="urn:microsoft.com/office/officeart/2008/layout/NameandTitleOrganizationalChart"/>
    <dgm:cxn modelId="{8B87A5D5-01D4-4C91-A225-654CF90ABF7D}" type="presParOf" srcId="{DBFD61A0-655E-4597-A5E2-A41C4BFC24F8}" destId="{05E8659B-28EA-4FDE-BB83-16399FF6CCC9}" srcOrd="5" destOrd="0" presId="urn:microsoft.com/office/officeart/2008/layout/NameandTitleOrganizationalChart"/>
    <dgm:cxn modelId="{ADFF5B89-D915-44C3-8415-B12599AD19D0}" type="presParOf" srcId="{05E8659B-28EA-4FDE-BB83-16399FF6CCC9}" destId="{02D19A40-7D32-4CAA-8C19-A8977E386B5F}" srcOrd="0" destOrd="0" presId="urn:microsoft.com/office/officeart/2008/layout/NameandTitleOrganizationalChart"/>
    <dgm:cxn modelId="{29A30498-D8DC-4B93-BBAB-A2B30B8B6904}" type="presParOf" srcId="{02D19A40-7D32-4CAA-8C19-A8977E386B5F}" destId="{0A23266A-32D4-45C1-8EE9-70ECF22571A3}" srcOrd="0" destOrd="0" presId="urn:microsoft.com/office/officeart/2008/layout/NameandTitleOrganizationalChart"/>
    <dgm:cxn modelId="{01ED3E46-6647-4263-8B86-3A4D770375D2}" type="presParOf" srcId="{02D19A40-7D32-4CAA-8C19-A8977E386B5F}" destId="{81E65876-5966-4B1D-87F9-FBDCAF662CA9}" srcOrd="1" destOrd="0" presId="urn:microsoft.com/office/officeart/2008/layout/NameandTitleOrganizationalChart"/>
    <dgm:cxn modelId="{6FE018D7-41A0-4C4C-82BB-5317FF8A4724}" type="presParOf" srcId="{02D19A40-7D32-4CAA-8C19-A8977E386B5F}" destId="{CDEF4DE4-03F9-4B88-AA6E-EEBD6C30DF4B}" srcOrd="2" destOrd="0" presId="urn:microsoft.com/office/officeart/2008/layout/NameandTitleOrganizationalChart"/>
    <dgm:cxn modelId="{F3BF616E-AD65-4121-9EF7-4AF55C8EC32A}" type="presParOf" srcId="{05E8659B-28EA-4FDE-BB83-16399FF6CCC9}" destId="{EC463851-1F55-4899-BA1D-5654D76C1CAF}" srcOrd="1" destOrd="0" presId="urn:microsoft.com/office/officeart/2008/layout/NameandTitleOrganizationalChart"/>
    <dgm:cxn modelId="{AE6660D2-B260-443D-A674-732C2BC01C03}" type="presParOf" srcId="{05E8659B-28EA-4FDE-BB83-16399FF6CCC9}" destId="{0986582B-E253-47D2-AE99-02518E4F812E}" srcOrd="2" destOrd="0" presId="urn:microsoft.com/office/officeart/2008/layout/NameandTitleOrganizationalChart"/>
    <dgm:cxn modelId="{8603413F-19B1-45E2-8A71-C97308F72147}" type="presParOf" srcId="{DBFD61A0-655E-4597-A5E2-A41C4BFC24F8}" destId="{7EC3B3D3-4736-4A63-BD56-F8E1673100E6}" srcOrd="6" destOrd="0" presId="urn:microsoft.com/office/officeart/2008/layout/NameandTitleOrganizationalChart"/>
    <dgm:cxn modelId="{B523A552-DBFD-4392-A1D5-54AC30A6D766}" type="presParOf" srcId="{DBFD61A0-655E-4597-A5E2-A41C4BFC24F8}" destId="{CFCE0110-BD18-4685-BE14-033B72FBDE17}" srcOrd="7" destOrd="0" presId="urn:microsoft.com/office/officeart/2008/layout/NameandTitleOrganizationalChart"/>
    <dgm:cxn modelId="{D56D9CB9-ACB0-42CA-81BE-B8C22F0ADB4A}" type="presParOf" srcId="{CFCE0110-BD18-4685-BE14-033B72FBDE17}" destId="{376F351B-0CB8-4B82-8206-AD72D4B14804}" srcOrd="0" destOrd="0" presId="urn:microsoft.com/office/officeart/2008/layout/NameandTitleOrganizationalChart"/>
    <dgm:cxn modelId="{4613B950-24B6-4B43-930C-8FE36F338F16}" type="presParOf" srcId="{376F351B-0CB8-4B82-8206-AD72D4B14804}" destId="{FF745CDA-126D-4298-844A-143DCC1EDEAF}" srcOrd="0" destOrd="0" presId="urn:microsoft.com/office/officeart/2008/layout/NameandTitleOrganizationalChart"/>
    <dgm:cxn modelId="{961799AC-7380-4289-AEB2-B72AFC3E31E3}" type="presParOf" srcId="{376F351B-0CB8-4B82-8206-AD72D4B14804}" destId="{4D7F429E-49E1-44C3-8BD7-C1D21EAC485F}" srcOrd="1" destOrd="0" presId="urn:microsoft.com/office/officeart/2008/layout/NameandTitleOrganizationalChart"/>
    <dgm:cxn modelId="{FFD392C2-205A-455B-A5F6-D4B515C6A9AA}" type="presParOf" srcId="{376F351B-0CB8-4B82-8206-AD72D4B14804}" destId="{3164ECCD-C2B4-4B34-85FA-4D5E7CDBB024}" srcOrd="2" destOrd="0" presId="urn:microsoft.com/office/officeart/2008/layout/NameandTitleOrganizationalChart"/>
    <dgm:cxn modelId="{28E1E476-B3BE-4E14-9BBB-3F460DF5EED6}" type="presParOf" srcId="{CFCE0110-BD18-4685-BE14-033B72FBDE17}" destId="{F10BAC0C-525E-46BE-85C6-ECF4CA435ED6}" srcOrd="1" destOrd="0" presId="urn:microsoft.com/office/officeart/2008/layout/NameandTitleOrganizationalChart"/>
    <dgm:cxn modelId="{471B47BF-FDC9-4FF8-BBB6-6987455AF9DC}" type="presParOf" srcId="{CFCE0110-BD18-4685-BE14-033B72FBDE17}" destId="{B76A0F8E-B485-4848-99B9-9BAB6813499D}" srcOrd="2" destOrd="0" presId="urn:microsoft.com/office/officeart/2008/layout/NameandTitleOrganizationalChart"/>
    <dgm:cxn modelId="{D2575A54-6A58-46D0-BE18-B0DC69E89DF3}" type="presParOf" srcId="{DBFD61A0-655E-4597-A5E2-A41C4BFC24F8}" destId="{7277DF0C-23FE-4E41-A8BD-6C0740D617A9}" srcOrd="8" destOrd="0" presId="urn:microsoft.com/office/officeart/2008/layout/NameandTitleOrganizationalChart"/>
    <dgm:cxn modelId="{F6B1BBAC-3E26-4D30-A900-8F147C1ECD62}" type="presParOf" srcId="{DBFD61A0-655E-4597-A5E2-A41C4BFC24F8}" destId="{A23446ED-CA98-47A0-84FF-61DE06F417DC}" srcOrd="9" destOrd="0" presId="urn:microsoft.com/office/officeart/2008/layout/NameandTitleOrganizationalChart"/>
    <dgm:cxn modelId="{FDE3C31E-E13E-4EF2-A5A9-52BDB2E53D77}" type="presParOf" srcId="{A23446ED-CA98-47A0-84FF-61DE06F417DC}" destId="{77061449-CED4-4CFB-AE8C-CFC18389E00B}" srcOrd="0" destOrd="0" presId="urn:microsoft.com/office/officeart/2008/layout/NameandTitleOrganizationalChart"/>
    <dgm:cxn modelId="{E43A1CFA-FEE3-4CA9-B31E-34E2ED7AF93F}" type="presParOf" srcId="{77061449-CED4-4CFB-AE8C-CFC18389E00B}" destId="{5E3A8C59-4C8E-406D-8823-AA6735601FCD}" srcOrd="0" destOrd="0" presId="urn:microsoft.com/office/officeart/2008/layout/NameandTitleOrganizationalChart"/>
    <dgm:cxn modelId="{E60228F0-BC7F-4589-8E1D-5C0E3B7C7A87}" type="presParOf" srcId="{77061449-CED4-4CFB-AE8C-CFC18389E00B}" destId="{165B9506-58E8-4B64-8779-41587189F92D}" srcOrd="1" destOrd="0" presId="urn:microsoft.com/office/officeart/2008/layout/NameandTitleOrganizationalChart"/>
    <dgm:cxn modelId="{E936A39C-6648-422A-9D61-4BDB44C55421}" type="presParOf" srcId="{77061449-CED4-4CFB-AE8C-CFC18389E00B}" destId="{3068C139-75E4-4A40-9775-646362621208}" srcOrd="2" destOrd="0" presId="urn:microsoft.com/office/officeart/2008/layout/NameandTitleOrganizationalChart"/>
    <dgm:cxn modelId="{08EF9872-8A49-4A18-83DE-F4481E2D58C8}" type="presParOf" srcId="{A23446ED-CA98-47A0-84FF-61DE06F417DC}" destId="{514ABEE7-4A27-4A78-8A0C-0336DB2CC48C}" srcOrd="1" destOrd="0" presId="urn:microsoft.com/office/officeart/2008/layout/NameandTitleOrganizationalChart"/>
    <dgm:cxn modelId="{7F9B6F88-C380-4FED-B204-4009F87B1E15}" type="presParOf" srcId="{A23446ED-CA98-47A0-84FF-61DE06F417DC}" destId="{15FD226E-B72B-4217-BC91-B342976FB6E0}" srcOrd="2" destOrd="0" presId="urn:microsoft.com/office/officeart/2008/layout/NameandTitleOrganizationalChart"/>
    <dgm:cxn modelId="{93D7DEA8-DFC9-42CB-8873-6F5EA33FD71E}" type="presParOf" srcId="{997DAC69-D964-4B66-846F-5B070514B2A4}" destId="{8421F7E2-90C7-4589-8825-3989FC7100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710C23-ED41-42B9-B863-C3A8F9ABEEA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6A92E3A-C72D-420F-A78D-4166D820C1A5}">
      <dgm:prSet phldrT="[Texto]"/>
      <dgm:spPr/>
      <dgm:t>
        <a:bodyPr/>
        <a:lstStyle/>
        <a:p>
          <a:r>
            <a:rPr lang="es-MX" dirty="0" smtClean="0"/>
            <a:t>Director de Planeación</a:t>
          </a:r>
          <a:endParaRPr lang="es-MX" dirty="0"/>
        </a:p>
      </dgm:t>
    </dgm:pt>
    <dgm:pt modelId="{02DAE14D-7CBC-4C58-A848-1F858D1C5A79}" type="parTrans" cxnId="{06FD8DE2-9A4D-4D61-837A-2A79C2915118}">
      <dgm:prSet/>
      <dgm:spPr/>
      <dgm:t>
        <a:bodyPr/>
        <a:lstStyle/>
        <a:p>
          <a:endParaRPr lang="es-MX"/>
        </a:p>
      </dgm:t>
    </dgm:pt>
    <dgm:pt modelId="{BEE13060-AB1B-41EC-BBE7-61E3F6E061A5}" type="sibTrans" cxnId="{06FD8DE2-9A4D-4D61-837A-2A79C2915118}">
      <dgm:prSet/>
      <dgm:spPr/>
      <dgm:t>
        <a:bodyPr/>
        <a:lstStyle/>
        <a:p>
          <a:r>
            <a:rPr lang="es-MX" dirty="0" smtClean="0"/>
            <a:t>Daisy Calderón Portillo</a:t>
          </a:r>
          <a:endParaRPr lang="es-MX" dirty="0"/>
        </a:p>
      </dgm:t>
    </dgm:pt>
    <dgm:pt modelId="{0C9EA47B-9C70-407A-B343-1DD40AA233A1}" type="asst">
      <dgm:prSet phldrT="[Texto]"/>
      <dgm:spPr/>
      <dgm:t>
        <a:bodyPr/>
        <a:lstStyle/>
        <a:p>
          <a:r>
            <a:rPr lang="es-MX" dirty="0" smtClean="0"/>
            <a:t>Jefe de Planeación</a:t>
          </a:r>
          <a:endParaRPr lang="es-MX" dirty="0"/>
        </a:p>
      </dgm:t>
    </dgm:pt>
    <dgm:pt modelId="{696D6904-6E5C-4988-8845-D5FD0DC7A4E0}" type="parTrans" cxnId="{598EB7D5-64C6-472B-BF03-AB0F0F12FDE3}">
      <dgm:prSet/>
      <dgm:spPr/>
      <dgm:t>
        <a:bodyPr/>
        <a:lstStyle/>
        <a:p>
          <a:endParaRPr lang="es-MX"/>
        </a:p>
      </dgm:t>
    </dgm:pt>
    <dgm:pt modelId="{614DD4DA-6992-44A7-9E20-E02E35BCABAF}" type="sibTrans" cxnId="{598EB7D5-64C6-472B-BF03-AB0F0F12FDE3}">
      <dgm:prSet/>
      <dgm:spPr/>
      <dgm:t>
        <a:bodyPr/>
        <a:lstStyle/>
        <a:p>
          <a:r>
            <a:rPr lang="es-MX" dirty="0" smtClean="0"/>
            <a:t>Marisol Hermosillo G.</a:t>
          </a:r>
          <a:endParaRPr lang="es-MX" dirty="0"/>
        </a:p>
      </dgm:t>
    </dgm:pt>
    <dgm:pt modelId="{462F3A41-DD8C-419B-A8D3-85FDFD77C3A8}">
      <dgm:prSet phldrT="[Texto]"/>
      <dgm:spPr>
        <a:solidFill>
          <a:schemeClr val="accent2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dirty="0" smtClean="0"/>
            <a:t>Técnico Especializado</a:t>
          </a:r>
          <a:endParaRPr lang="es-MX" dirty="0"/>
        </a:p>
      </dgm:t>
    </dgm:pt>
    <dgm:pt modelId="{9B9F2C8F-83DE-48C5-928A-182BFC4CC717}" type="parTrans" cxnId="{BAD46553-F77E-49C8-9774-C3BBF88F6170}">
      <dgm:prSet/>
      <dgm:spPr/>
      <dgm:t>
        <a:bodyPr/>
        <a:lstStyle/>
        <a:p>
          <a:endParaRPr lang="es-MX"/>
        </a:p>
      </dgm:t>
    </dgm:pt>
    <dgm:pt modelId="{8DD5C1A7-9919-4C20-ADC7-4BA6ACF46777}" type="sibTrans" cxnId="{BAD46553-F77E-49C8-9774-C3BBF88F6170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Aurelio Francisco M.</a:t>
          </a:r>
          <a:endParaRPr lang="es-MX" dirty="0"/>
        </a:p>
      </dgm:t>
    </dgm:pt>
    <dgm:pt modelId="{86ED4D70-F5D6-4B3B-90BE-E5AE0456B5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Técnico Especializado</a:t>
          </a:r>
          <a:endParaRPr lang="es-MX" dirty="0"/>
        </a:p>
      </dgm:t>
    </dgm:pt>
    <dgm:pt modelId="{E53F3241-8714-4CFE-815E-7D0C2FBE26FE}" type="parTrans" cxnId="{CC0B2695-F1CB-476F-8B91-D7BD7B3E8AF9}">
      <dgm:prSet/>
      <dgm:spPr/>
      <dgm:t>
        <a:bodyPr/>
        <a:lstStyle/>
        <a:p>
          <a:endParaRPr lang="es-MX"/>
        </a:p>
      </dgm:t>
    </dgm:pt>
    <dgm:pt modelId="{6051E0BC-1AA5-4D86-AB05-C0FDFD9CE15B}" type="sibTrans" cxnId="{CC0B2695-F1CB-476F-8B91-D7BD7B3E8AF9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err="1" smtClean="0"/>
            <a:t>Veronia</a:t>
          </a:r>
          <a:r>
            <a:rPr lang="es-MX" dirty="0" smtClean="0"/>
            <a:t> </a:t>
          </a:r>
          <a:r>
            <a:rPr lang="es-MX" dirty="0" err="1" smtClean="0"/>
            <a:t>Davila</a:t>
          </a:r>
          <a:r>
            <a:rPr lang="es-MX" dirty="0" smtClean="0"/>
            <a:t>.</a:t>
          </a:r>
          <a:endParaRPr lang="es-MX" dirty="0"/>
        </a:p>
      </dgm:t>
    </dgm:pt>
    <dgm:pt modelId="{13EC10C5-8E09-4A63-8AA2-2CCE45648D8F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Técnico Especializado</a:t>
          </a:r>
          <a:endParaRPr lang="es-MX" dirty="0"/>
        </a:p>
      </dgm:t>
    </dgm:pt>
    <dgm:pt modelId="{67AB36A4-0334-45F5-875C-D9A90EB5D03B}" type="parTrans" cxnId="{5469A62A-29A3-4AA0-9108-1AA09002D3CF}">
      <dgm:prSet/>
      <dgm:spPr/>
      <dgm:t>
        <a:bodyPr/>
        <a:lstStyle/>
        <a:p>
          <a:endParaRPr lang="es-MX"/>
        </a:p>
      </dgm:t>
    </dgm:pt>
    <dgm:pt modelId="{C531C552-FBA6-4026-9ECF-29B41B409CE4}" type="sibTrans" cxnId="{5469A62A-29A3-4AA0-9108-1AA09002D3CF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Miguel Venegas</a:t>
          </a:r>
          <a:endParaRPr lang="es-MX" dirty="0"/>
        </a:p>
      </dgm:t>
    </dgm:pt>
    <dgm:pt modelId="{225C62BB-D99D-49A8-A015-1513C54B4B88}" type="pres">
      <dgm:prSet presAssocID="{03710C23-ED41-42B9-B863-C3A8F9ABEE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9E789A2-7E55-4428-9573-2AA759288A9B}" type="pres">
      <dgm:prSet presAssocID="{96A92E3A-C72D-420F-A78D-4166D820C1A5}" presName="hierRoot1" presStyleCnt="0">
        <dgm:presLayoutVars>
          <dgm:hierBranch val="init"/>
        </dgm:presLayoutVars>
      </dgm:prSet>
      <dgm:spPr/>
    </dgm:pt>
    <dgm:pt modelId="{45DC9586-77C8-4146-AF37-8BE7391D573E}" type="pres">
      <dgm:prSet presAssocID="{96A92E3A-C72D-420F-A78D-4166D820C1A5}" presName="rootComposite1" presStyleCnt="0"/>
      <dgm:spPr/>
    </dgm:pt>
    <dgm:pt modelId="{56203A40-9D01-4726-ACFD-5DD834271CA4}" type="pres">
      <dgm:prSet presAssocID="{96A92E3A-C72D-420F-A78D-4166D820C1A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68FB6A3-9282-48C4-904F-80C256B9A4EE}" type="pres">
      <dgm:prSet presAssocID="{96A92E3A-C72D-420F-A78D-4166D820C1A5}" presName="titleText1" presStyleLbl="fgAcc0" presStyleIdx="0" presStyleCnt="1" custLinFactNeighborX="-1763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84EEA16-28CD-4CA5-AC30-94042B578B86}" type="pres">
      <dgm:prSet presAssocID="{96A92E3A-C72D-420F-A78D-4166D820C1A5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4BCBAA1-0F9B-43E2-A8EF-235396F6FD2F}" type="pres">
      <dgm:prSet presAssocID="{96A92E3A-C72D-420F-A78D-4166D820C1A5}" presName="hierChild2" presStyleCnt="0"/>
      <dgm:spPr/>
    </dgm:pt>
    <dgm:pt modelId="{E42831D5-FA7E-41D5-89CD-40390DB4D786}" type="pres">
      <dgm:prSet presAssocID="{9B9F2C8F-83DE-48C5-928A-182BFC4CC717}" presName="Name37" presStyleLbl="parChTrans1D2" presStyleIdx="0" presStyleCnt="4"/>
      <dgm:spPr/>
      <dgm:t>
        <a:bodyPr/>
        <a:lstStyle/>
        <a:p>
          <a:endParaRPr lang="en-US"/>
        </a:p>
      </dgm:t>
    </dgm:pt>
    <dgm:pt modelId="{501958F7-83A9-48DD-BE35-81D18C1794B1}" type="pres">
      <dgm:prSet presAssocID="{462F3A41-DD8C-419B-A8D3-85FDFD77C3A8}" presName="hierRoot2" presStyleCnt="0">
        <dgm:presLayoutVars>
          <dgm:hierBranch val="init"/>
        </dgm:presLayoutVars>
      </dgm:prSet>
      <dgm:spPr/>
    </dgm:pt>
    <dgm:pt modelId="{B02397D0-0177-4F9B-8219-FC6A8D6BBC63}" type="pres">
      <dgm:prSet presAssocID="{462F3A41-DD8C-419B-A8D3-85FDFD77C3A8}" presName="rootComposite" presStyleCnt="0"/>
      <dgm:spPr/>
    </dgm:pt>
    <dgm:pt modelId="{79AC10DB-B176-4B2D-ABDC-8E4590E49419}" type="pres">
      <dgm:prSet presAssocID="{462F3A41-DD8C-419B-A8D3-85FDFD77C3A8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8B6A061-C2DE-4506-95AB-408A46EAC407}" type="pres">
      <dgm:prSet presAssocID="{462F3A41-DD8C-419B-A8D3-85FDFD77C3A8}" presName="titleText2" presStyleLbl="fgAcc1" presStyleIdx="0" presStyleCnt="3" custLinFactNeighborX="-1715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30F0F92-2B81-4072-99BB-481650C3FC1A}" type="pres">
      <dgm:prSet presAssocID="{462F3A41-DD8C-419B-A8D3-85FDFD77C3A8}" presName="rootConnector" presStyleLbl="node2" presStyleIdx="0" presStyleCnt="0"/>
      <dgm:spPr/>
      <dgm:t>
        <a:bodyPr/>
        <a:lstStyle/>
        <a:p>
          <a:endParaRPr lang="en-US"/>
        </a:p>
      </dgm:t>
    </dgm:pt>
    <dgm:pt modelId="{1C9118FB-EEFD-413E-998B-1D47A6A26A3F}" type="pres">
      <dgm:prSet presAssocID="{462F3A41-DD8C-419B-A8D3-85FDFD77C3A8}" presName="hierChild4" presStyleCnt="0"/>
      <dgm:spPr/>
    </dgm:pt>
    <dgm:pt modelId="{FFC3980F-9DDB-4506-BA4A-79F245F752FF}" type="pres">
      <dgm:prSet presAssocID="{462F3A41-DD8C-419B-A8D3-85FDFD77C3A8}" presName="hierChild5" presStyleCnt="0"/>
      <dgm:spPr/>
    </dgm:pt>
    <dgm:pt modelId="{44F70096-4019-40EB-B0B8-7EBAF1E6743A}" type="pres">
      <dgm:prSet presAssocID="{E53F3241-8714-4CFE-815E-7D0C2FBE26FE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35E530E-CC43-46ED-BA52-D569A4A5500F}" type="pres">
      <dgm:prSet presAssocID="{86ED4D70-F5D6-4B3B-90BE-E5AE0456B53B}" presName="hierRoot2" presStyleCnt="0">
        <dgm:presLayoutVars>
          <dgm:hierBranch val="init"/>
        </dgm:presLayoutVars>
      </dgm:prSet>
      <dgm:spPr/>
    </dgm:pt>
    <dgm:pt modelId="{98FD9705-59B1-40DE-877D-ADA6D34D4CB6}" type="pres">
      <dgm:prSet presAssocID="{86ED4D70-F5D6-4B3B-90BE-E5AE0456B53B}" presName="rootComposite" presStyleCnt="0"/>
      <dgm:spPr/>
    </dgm:pt>
    <dgm:pt modelId="{5F7D3D55-CD40-48EE-AF22-FA64A076201A}" type="pres">
      <dgm:prSet presAssocID="{86ED4D70-F5D6-4B3B-90BE-E5AE0456B53B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031E9281-076D-4D05-9C33-690CFE6F754D}" type="pres">
      <dgm:prSet presAssocID="{86ED4D70-F5D6-4B3B-90BE-E5AE0456B53B}" presName="titleText2" presStyleLbl="fgAcc1" presStyleIdx="1" presStyleCnt="3" custLinFactNeighborX="-1376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BCD8C64-14E0-46F1-962B-63EF6C39731B}" type="pres">
      <dgm:prSet presAssocID="{86ED4D70-F5D6-4B3B-90BE-E5AE0456B5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BBA225DE-9C7A-4362-AA97-2689D16A6CE5}" type="pres">
      <dgm:prSet presAssocID="{86ED4D70-F5D6-4B3B-90BE-E5AE0456B53B}" presName="hierChild4" presStyleCnt="0"/>
      <dgm:spPr/>
    </dgm:pt>
    <dgm:pt modelId="{7345F4CA-5387-4117-88B5-452695D17A84}" type="pres">
      <dgm:prSet presAssocID="{86ED4D70-F5D6-4B3B-90BE-E5AE0456B53B}" presName="hierChild5" presStyleCnt="0"/>
      <dgm:spPr/>
    </dgm:pt>
    <dgm:pt modelId="{5525E333-8ED6-466E-AAD8-12F5AE054A01}" type="pres">
      <dgm:prSet presAssocID="{67AB36A4-0334-45F5-875C-D9A90EB5D03B}" presName="Name37" presStyleLbl="parChTrans1D2" presStyleIdx="2" presStyleCnt="4"/>
      <dgm:spPr/>
      <dgm:t>
        <a:bodyPr/>
        <a:lstStyle/>
        <a:p>
          <a:endParaRPr lang="es-MX"/>
        </a:p>
      </dgm:t>
    </dgm:pt>
    <dgm:pt modelId="{E9F1C497-E585-40D9-A1B6-DBD468276C0A}" type="pres">
      <dgm:prSet presAssocID="{13EC10C5-8E09-4A63-8AA2-2CCE45648D8F}" presName="hierRoot2" presStyleCnt="0">
        <dgm:presLayoutVars>
          <dgm:hierBranch val="init"/>
        </dgm:presLayoutVars>
      </dgm:prSet>
      <dgm:spPr/>
    </dgm:pt>
    <dgm:pt modelId="{C35FF668-7AD7-4A8A-ADA3-C8E33A0BA4D6}" type="pres">
      <dgm:prSet presAssocID="{13EC10C5-8E09-4A63-8AA2-2CCE45648D8F}" presName="rootComposite" presStyleCnt="0"/>
      <dgm:spPr/>
    </dgm:pt>
    <dgm:pt modelId="{08040B49-6342-4056-AC3A-8002B15C24D2}" type="pres">
      <dgm:prSet presAssocID="{13EC10C5-8E09-4A63-8AA2-2CCE45648D8F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BADC0EF-3DCE-46AE-8095-5764EC88E5B8}" type="pres">
      <dgm:prSet presAssocID="{13EC10C5-8E09-4A63-8AA2-2CCE45648D8F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1A6D2B4-6B05-4D1F-9074-90357A5A76A2}" type="pres">
      <dgm:prSet presAssocID="{13EC10C5-8E09-4A63-8AA2-2CCE45648D8F}" presName="rootConnector" presStyleLbl="node2" presStyleIdx="0" presStyleCnt="0"/>
      <dgm:spPr/>
      <dgm:t>
        <a:bodyPr/>
        <a:lstStyle/>
        <a:p>
          <a:endParaRPr lang="es-MX"/>
        </a:p>
      </dgm:t>
    </dgm:pt>
    <dgm:pt modelId="{818FB097-5266-4692-84CD-42459391E372}" type="pres">
      <dgm:prSet presAssocID="{13EC10C5-8E09-4A63-8AA2-2CCE45648D8F}" presName="hierChild4" presStyleCnt="0"/>
      <dgm:spPr/>
    </dgm:pt>
    <dgm:pt modelId="{6355E0B6-6F09-425A-AE2C-2B6B23D65D38}" type="pres">
      <dgm:prSet presAssocID="{13EC10C5-8E09-4A63-8AA2-2CCE45648D8F}" presName="hierChild5" presStyleCnt="0"/>
      <dgm:spPr/>
    </dgm:pt>
    <dgm:pt modelId="{96ECB928-1C09-4F54-B952-E91DB945664F}" type="pres">
      <dgm:prSet presAssocID="{96A92E3A-C72D-420F-A78D-4166D820C1A5}" presName="hierChild3" presStyleCnt="0"/>
      <dgm:spPr/>
    </dgm:pt>
    <dgm:pt modelId="{9DA36917-40F6-4BB9-898F-DD09899A4561}" type="pres">
      <dgm:prSet presAssocID="{696D6904-6E5C-4988-8845-D5FD0DC7A4E0}" presName="Name96" presStyleLbl="parChTrans1D2" presStyleIdx="3" presStyleCnt="4"/>
      <dgm:spPr/>
      <dgm:t>
        <a:bodyPr/>
        <a:lstStyle/>
        <a:p>
          <a:endParaRPr lang="en-US"/>
        </a:p>
      </dgm:t>
    </dgm:pt>
    <dgm:pt modelId="{8A753F26-4931-4C16-A752-DF68110324DC}" type="pres">
      <dgm:prSet presAssocID="{0C9EA47B-9C70-407A-B343-1DD40AA233A1}" presName="hierRoot3" presStyleCnt="0">
        <dgm:presLayoutVars>
          <dgm:hierBranch val="init"/>
        </dgm:presLayoutVars>
      </dgm:prSet>
      <dgm:spPr/>
    </dgm:pt>
    <dgm:pt modelId="{61ABF31A-19A9-4950-BAC9-6ED4BA740B10}" type="pres">
      <dgm:prSet presAssocID="{0C9EA47B-9C70-407A-B343-1DD40AA233A1}" presName="rootComposite3" presStyleCnt="0"/>
      <dgm:spPr/>
    </dgm:pt>
    <dgm:pt modelId="{72AEE2AD-DE89-444C-A47E-84526EC62200}" type="pres">
      <dgm:prSet presAssocID="{0C9EA47B-9C70-407A-B343-1DD40AA233A1}" presName="rootText3" presStyleLbl="asst1" presStyleIdx="0" presStyleCnt="1" custLinFactNeighborY="-276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0385B1-987F-4370-A769-BA12B48CCB96}" type="pres">
      <dgm:prSet presAssocID="{0C9EA47B-9C70-407A-B343-1DD40AA233A1}" presName="titleText3" presStyleLbl="fgAcc2" presStyleIdx="0" presStyleCnt="1" custLinFactNeighborX="-17152" custLinFactNeighborY="-8305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6FD4E50-979A-45AB-899E-6E420B26B8EC}" type="pres">
      <dgm:prSet presAssocID="{0C9EA47B-9C70-407A-B343-1DD40AA233A1}" presName="rootConnector3" presStyleLbl="asst1" presStyleIdx="0" presStyleCnt="1"/>
      <dgm:spPr/>
      <dgm:t>
        <a:bodyPr/>
        <a:lstStyle/>
        <a:p>
          <a:endParaRPr lang="en-US"/>
        </a:p>
      </dgm:t>
    </dgm:pt>
    <dgm:pt modelId="{E78DDC87-2620-44B6-AFA4-816953AE5D96}" type="pres">
      <dgm:prSet presAssocID="{0C9EA47B-9C70-407A-B343-1DD40AA233A1}" presName="hierChild6" presStyleCnt="0"/>
      <dgm:spPr/>
    </dgm:pt>
    <dgm:pt modelId="{91C8D0EF-1810-4F07-B584-76A8AC08F642}" type="pres">
      <dgm:prSet presAssocID="{0C9EA47B-9C70-407A-B343-1DD40AA233A1}" presName="hierChild7" presStyleCnt="0"/>
      <dgm:spPr/>
    </dgm:pt>
  </dgm:ptLst>
  <dgm:cxnLst>
    <dgm:cxn modelId="{D88FD35E-6EDE-42AA-8A10-C2B492885BE7}" type="presOf" srcId="{96A92E3A-C72D-420F-A78D-4166D820C1A5}" destId="{C84EEA16-28CD-4CA5-AC30-94042B578B86}" srcOrd="1" destOrd="0" presId="urn:microsoft.com/office/officeart/2008/layout/NameandTitleOrganizationalChart"/>
    <dgm:cxn modelId="{A0E8E2C4-3B30-4859-97C2-6B1C37AAF04E}" type="presOf" srcId="{13EC10C5-8E09-4A63-8AA2-2CCE45648D8F}" destId="{08040B49-6342-4056-AC3A-8002B15C24D2}" srcOrd="0" destOrd="0" presId="urn:microsoft.com/office/officeart/2008/layout/NameandTitleOrganizationalChart"/>
    <dgm:cxn modelId="{076AB1ED-39BF-4EC7-A3D7-ECB42D292CC0}" type="presOf" srcId="{13EC10C5-8E09-4A63-8AA2-2CCE45648D8F}" destId="{41A6D2B4-6B05-4D1F-9074-90357A5A76A2}" srcOrd="1" destOrd="0" presId="urn:microsoft.com/office/officeart/2008/layout/NameandTitleOrganizationalChart"/>
    <dgm:cxn modelId="{1178D366-30FB-4D0D-BC24-F0A908EF5BC8}" type="presOf" srcId="{96A92E3A-C72D-420F-A78D-4166D820C1A5}" destId="{56203A40-9D01-4726-ACFD-5DD834271CA4}" srcOrd="0" destOrd="0" presId="urn:microsoft.com/office/officeart/2008/layout/NameandTitleOrganizationalChart"/>
    <dgm:cxn modelId="{5469A62A-29A3-4AA0-9108-1AA09002D3CF}" srcId="{96A92E3A-C72D-420F-A78D-4166D820C1A5}" destId="{13EC10C5-8E09-4A63-8AA2-2CCE45648D8F}" srcOrd="3" destOrd="0" parTransId="{67AB36A4-0334-45F5-875C-D9A90EB5D03B}" sibTransId="{C531C552-FBA6-4026-9ECF-29B41B409CE4}"/>
    <dgm:cxn modelId="{1D7F642C-583F-4A52-A5A8-0464199BC97A}" type="presOf" srcId="{03710C23-ED41-42B9-B863-C3A8F9ABEEAF}" destId="{225C62BB-D99D-49A8-A015-1513C54B4B88}" srcOrd="0" destOrd="0" presId="urn:microsoft.com/office/officeart/2008/layout/NameandTitleOrganizationalChart"/>
    <dgm:cxn modelId="{A8362677-EE8A-4E3A-A3C3-53FD3EDB9799}" type="presOf" srcId="{9B9F2C8F-83DE-48C5-928A-182BFC4CC717}" destId="{E42831D5-FA7E-41D5-89CD-40390DB4D786}" srcOrd="0" destOrd="0" presId="urn:microsoft.com/office/officeart/2008/layout/NameandTitleOrganizationalChart"/>
    <dgm:cxn modelId="{6B093A1E-275E-4901-8B4B-2C206E08868A}" type="presOf" srcId="{0C9EA47B-9C70-407A-B343-1DD40AA233A1}" destId="{56FD4E50-979A-45AB-899E-6E420B26B8EC}" srcOrd="1" destOrd="0" presId="urn:microsoft.com/office/officeart/2008/layout/NameandTitleOrganizationalChart"/>
    <dgm:cxn modelId="{598EB7D5-64C6-472B-BF03-AB0F0F12FDE3}" srcId="{96A92E3A-C72D-420F-A78D-4166D820C1A5}" destId="{0C9EA47B-9C70-407A-B343-1DD40AA233A1}" srcOrd="0" destOrd="0" parTransId="{696D6904-6E5C-4988-8845-D5FD0DC7A4E0}" sibTransId="{614DD4DA-6992-44A7-9E20-E02E35BCABAF}"/>
    <dgm:cxn modelId="{61DFDF49-DC9C-4595-8CA9-D3336A526FD0}" type="presOf" srcId="{BEE13060-AB1B-41EC-BBE7-61E3F6E061A5}" destId="{868FB6A3-9282-48C4-904F-80C256B9A4EE}" srcOrd="0" destOrd="0" presId="urn:microsoft.com/office/officeart/2008/layout/NameandTitleOrganizationalChart"/>
    <dgm:cxn modelId="{97282604-A422-48FB-B8CD-DF251D57C1F3}" type="presOf" srcId="{462F3A41-DD8C-419B-A8D3-85FDFD77C3A8}" destId="{C30F0F92-2B81-4072-99BB-481650C3FC1A}" srcOrd="1" destOrd="0" presId="urn:microsoft.com/office/officeart/2008/layout/NameandTitleOrganizationalChart"/>
    <dgm:cxn modelId="{F7AB7132-94C8-4219-9DBC-D1A830249D8B}" type="presOf" srcId="{8DD5C1A7-9919-4C20-ADC7-4BA6ACF46777}" destId="{58B6A061-C2DE-4506-95AB-408A46EAC407}" srcOrd="0" destOrd="0" presId="urn:microsoft.com/office/officeart/2008/layout/NameandTitleOrganizationalChart"/>
    <dgm:cxn modelId="{CF4A80EA-6E33-4CB9-9A21-875C42062A10}" type="presOf" srcId="{0C9EA47B-9C70-407A-B343-1DD40AA233A1}" destId="{72AEE2AD-DE89-444C-A47E-84526EC62200}" srcOrd="0" destOrd="0" presId="urn:microsoft.com/office/officeart/2008/layout/NameandTitleOrganizationalChart"/>
    <dgm:cxn modelId="{9CAC8F47-FA0B-439A-B839-88BEE77A76F3}" type="presOf" srcId="{67AB36A4-0334-45F5-875C-D9A90EB5D03B}" destId="{5525E333-8ED6-466E-AAD8-12F5AE054A01}" srcOrd="0" destOrd="0" presId="urn:microsoft.com/office/officeart/2008/layout/NameandTitleOrganizationalChart"/>
    <dgm:cxn modelId="{CC0B2695-F1CB-476F-8B91-D7BD7B3E8AF9}" srcId="{96A92E3A-C72D-420F-A78D-4166D820C1A5}" destId="{86ED4D70-F5D6-4B3B-90BE-E5AE0456B53B}" srcOrd="2" destOrd="0" parTransId="{E53F3241-8714-4CFE-815E-7D0C2FBE26FE}" sibTransId="{6051E0BC-1AA5-4D86-AB05-C0FDFD9CE15B}"/>
    <dgm:cxn modelId="{312E8FCD-8D0E-4198-9885-E22A2A0ECE37}" type="presOf" srcId="{E53F3241-8714-4CFE-815E-7D0C2FBE26FE}" destId="{44F70096-4019-40EB-B0B8-7EBAF1E6743A}" srcOrd="0" destOrd="0" presId="urn:microsoft.com/office/officeart/2008/layout/NameandTitleOrganizationalChart"/>
    <dgm:cxn modelId="{251F3894-8D83-4ED6-B9A6-E5F46796913B}" type="presOf" srcId="{614DD4DA-6992-44A7-9E20-E02E35BCABAF}" destId="{3B0385B1-987F-4370-A769-BA12B48CCB96}" srcOrd="0" destOrd="0" presId="urn:microsoft.com/office/officeart/2008/layout/NameandTitleOrganizationalChart"/>
    <dgm:cxn modelId="{237DF3ED-B853-49D5-B17B-15A073DB0BFE}" type="presOf" srcId="{86ED4D70-F5D6-4B3B-90BE-E5AE0456B53B}" destId="{5F7D3D55-CD40-48EE-AF22-FA64A076201A}" srcOrd="0" destOrd="0" presId="urn:microsoft.com/office/officeart/2008/layout/NameandTitleOrganizationalChart"/>
    <dgm:cxn modelId="{346C3431-5EFE-4948-B59F-62AD2D8CD745}" type="presOf" srcId="{696D6904-6E5C-4988-8845-D5FD0DC7A4E0}" destId="{9DA36917-40F6-4BB9-898F-DD09899A4561}" srcOrd="0" destOrd="0" presId="urn:microsoft.com/office/officeart/2008/layout/NameandTitleOrganizationalChart"/>
    <dgm:cxn modelId="{40CBF543-6C27-4E27-A740-7FD4F7FA463D}" type="presOf" srcId="{6051E0BC-1AA5-4D86-AB05-C0FDFD9CE15B}" destId="{031E9281-076D-4D05-9C33-690CFE6F754D}" srcOrd="0" destOrd="0" presId="urn:microsoft.com/office/officeart/2008/layout/NameandTitleOrganizationalChart"/>
    <dgm:cxn modelId="{06FD8DE2-9A4D-4D61-837A-2A79C2915118}" srcId="{03710C23-ED41-42B9-B863-C3A8F9ABEEAF}" destId="{96A92E3A-C72D-420F-A78D-4166D820C1A5}" srcOrd="0" destOrd="0" parTransId="{02DAE14D-7CBC-4C58-A848-1F858D1C5A79}" sibTransId="{BEE13060-AB1B-41EC-BBE7-61E3F6E061A5}"/>
    <dgm:cxn modelId="{65712FD5-177A-46FA-B583-D2684761DB81}" type="presOf" srcId="{462F3A41-DD8C-419B-A8D3-85FDFD77C3A8}" destId="{79AC10DB-B176-4B2D-ABDC-8E4590E49419}" srcOrd="0" destOrd="0" presId="urn:microsoft.com/office/officeart/2008/layout/NameandTitleOrganizationalChart"/>
    <dgm:cxn modelId="{BAD46553-F77E-49C8-9774-C3BBF88F6170}" srcId="{96A92E3A-C72D-420F-A78D-4166D820C1A5}" destId="{462F3A41-DD8C-419B-A8D3-85FDFD77C3A8}" srcOrd="1" destOrd="0" parTransId="{9B9F2C8F-83DE-48C5-928A-182BFC4CC717}" sibTransId="{8DD5C1A7-9919-4C20-ADC7-4BA6ACF46777}"/>
    <dgm:cxn modelId="{7C138891-2791-4915-8F43-CEF466F270C0}" type="presOf" srcId="{86ED4D70-F5D6-4B3B-90BE-E5AE0456B53B}" destId="{7BCD8C64-14E0-46F1-962B-63EF6C39731B}" srcOrd="1" destOrd="0" presId="urn:microsoft.com/office/officeart/2008/layout/NameandTitleOrganizationalChart"/>
    <dgm:cxn modelId="{49F717CA-E4BD-40F4-A856-54E4AC63D119}" type="presOf" srcId="{C531C552-FBA6-4026-9ECF-29B41B409CE4}" destId="{ABADC0EF-3DCE-46AE-8095-5764EC88E5B8}" srcOrd="0" destOrd="0" presId="urn:microsoft.com/office/officeart/2008/layout/NameandTitleOrganizationalChart"/>
    <dgm:cxn modelId="{197EC92A-35E9-4748-9E98-7DDFC1410EAD}" type="presParOf" srcId="{225C62BB-D99D-49A8-A015-1513C54B4B88}" destId="{49E789A2-7E55-4428-9573-2AA759288A9B}" srcOrd="0" destOrd="0" presId="urn:microsoft.com/office/officeart/2008/layout/NameandTitleOrganizationalChart"/>
    <dgm:cxn modelId="{34FC06E1-58EB-43B6-B7EE-F75CB405A946}" type="presParOf" srcId="{49E789A2-7E55-4428-9573-2AA759288A9B}" destId="{45DC9586-77C8-4146-AF37-8BE7391D573E}" srcOrd="0" destOrd="0" presId="urn:microsoft.com/office/officeart/2008/layout/NameandTitleOrganizationalChart"/>
    <dgm:cxn modelId="{7DAA8555-BDEB-4C16-AA49-A7EE85FCE8D4}" type="presParOf" srcId="{45DC9586-77C8-4146-AF37-8BE7391D573E}" destId="{56203A40-9D01-4726-ACFD-5DD834271CA4}" srcOrd="0" destOrd="0" presId="urn:microsoft.com/office/officeart/2008/layout/NameandTitleOrganizationalChart"/>
    <dgm:cxn modelId="{98ABD06C-956E-4DA2-BDD6-F7B3D20764D5}" type="presParOf" srcId="{45DC9586-77C8-4146-AF37-8BE7391D573E}" destId="{868FB6A3-9282-48C4-904F-80C256B9A4EE}" srcOrd="1" destOrd="0" presId="urn:microsoft.com/office/officeart/2008/layout/NameandTitleOrganizationalChart"/>
    <dgm:cxn modelId="{EC8FC02D-49F6-4A56-AEA0-4CEFFBC7F8A7}" type="presParOf" srcId="{45DC9586-77C8-4146-AF37-8BE7391D573E}" destId="{C84EEA16-28CD-4CA5-AC30-94042B578B86}" srcOrd="2" destOrd="0" presId="urn:microsoft.com/office/officeart/2008/layout/NameandTitleOrganizationalChart"/>
    <dgm:cxn modelId="{3C55D859-C40B-4475-A588-AE23FF0319AE}" type="presParOf" srcId="{49E789A2-7E55-4428-9573-2AA759288A9B}" destId="{04BCBAA1-0F9B-43E2-A8EF-235396F6FD2F}" srcOrd="1" destOrd="0" presId="urn:microsoft.com/office/officeart/2008/layout/NameandTitleOrganizationalChart"/>
    <dgm:cxn modelId="{E6D57528-7C16-4CA8-A050-B3ED3AA200B4}" type="presParOf" srcId="{04BCBAA1-0F9B-43E2-A8EF-235396F6FD2F}" destId="{E42831D5-FA7E-41D5-89CD-40390DB4D786}" srcOrd="0" destOrd="0" presId="urn:microsoft.com/office/officeart/2008/layout/NameandTitleOrganizationalChart"/>
    <dgm:cxn modelId="{74F592C7-7A7C-4F19-B21C-D92D403A1900}" type="presParOf" srcId="{04BCBAA1-0F9B-43E2-A8EF-235396F6FD2F}" destId="{501958F7-83A9-48DD-BE35-81D18C1794B1}" srcOrd="1" destOrd="0" presId="urn:microsoft.com/office/officeart/2008/layout/NameandTitleOrganizationalChart"/>
    <dgm:cxn modelId="{F8DC8D04-C429-4841-AB60-B189FD5F4596}" type="presParOf" srcId="{501958F7-83A9-48DD-BE35-81D18C1794B1}" destId="{B02397D0-0177-4F9B-8219-FC6A8D6BBC63}" srcOrd="0" destOrd="0" presId="urn:microsoft.com/office/officeart/2008/layout/NameandTitleOrganizationalChart"/>
    <dgm:cxn modelId="{94DF09B7-78C2-4E58-ADE6-714FA5FE3B24}" type="presParOf" srcId="{B02397D0-0177-4F9B-8219-FC6A8D6BBC63}" destId="{79AC10DB-B176-4B2D-ABDC-8E4590E49419}" srcOrd="0" destOrd="0" presId="urn:microsoft.com/office/officeart/2008/layout/NameandTitleOrganizationalChart"/>
    <dgm:cxn modelId="{ED352E6F-CFC6-4CFA-ACE5-9331D800EF86}" type="presParOf" srcId="{B02397D0-0177-4F9B-8219-FC6A8D6BBC63}" destId="{58B6A061-C2DE-4506-95AB-408A46EAC407}" srcOrd="1" destOrd="0" presId="urn:microsoft.com/office/officeart/2008/layout/NameandTitleOrganizationalChart"/>
    <dgm:cxn modelId="{3BC12086-2105-4BCF-8AD0-E1DC66CCA73A}" type="presParOf" srcId="{B02397D0-0177-4F9B-8219-FC6A8D6BBC63}" destId="{C30F0F92-2B81-4072-99BB-481650C3FC1A}" srcOrd="2" destOrd="0" presId="urn:microsoft.com/office/officeart/2008/layout/NameandTitleOrganizationalChart"/>
    <dgm:cxn modelId="{EB08478C-4E7F-4F22-8838-8A4CBA5B5697}" type="presParOf" srcId="{501958F7-83A9-48DD-BE35-81D18C1794B1}" destId="{1C9118FB-EEFD-413E-998B-1D47A6A26A3F}" srcOrd="1" destOrd="0" presId="urn:microsoft.com/office/officeart/2008/layout/NameandTitleOrganizationalChart"/>
    <dgm:cxn modelId="{C35094E6-3CAC-474F-9359-330FAF06EA09}" type="presParOf" srcId="{501958F7-83A9-48DD-BE35-81D18C1794B1}" destId="{FFC3980F-9DDB-4506-BA4A-79F245F752FF}" srcOrd="2" destOrd="0" presId="urn:microsoft.com/office/officeart/2008/layout/NameandTitleOrganizationalChart"/>
    <dgm:cxn modelId="{3B1B6189-F5C7-4052-A813-94062C964830}" type="presParOf" srcId="{04BCBAA1-0F9B-43E2-A8EF-235396F6FD2F}" destId="{44F70096-4019-40EB-B0B8-7EBAF1E6743A}" srcOrd="2" destOrd="0" presId="urn:microsoft.com/office/officeart/2008/layout/NameandTitleOrganizationalChart"/>
    <dgm:cxn modelId="{F28D397F-C6FA-41B6-A2DA-AA6617667384}" type="presParOf" srcId="{04BCBAA1-0F9B-43E2-A8EF-235396F6FD2F}" destId="{735E530E-CC43-46ED-BA52-D569A4A5500F}" srcOrd="3" destOrd="0" presId="urn:microsoft.com/office/officeart/2008/layout/NameandTitleOrganizationalChart"/>
    <dgm:cxn modelId="{FE4CD13C-AA6A-4503-A77F-1E106234E4E4}" type="presParOf" srcId="{735E530E-CC43-46ED-BA52-D569A4A5500F}" destId="{98FD9705-59B1-40DE-877D-ADA6D34D4CB6}" srcOrd="0" destOrd="0" presId="urn:microsoft.com/office/officeart/2008/layout/NameandTitleOrganizationalChart"/>
    <dgm:cxn modelId="{9A1012E7-D413-4A0F-ADE8-DFDADE976FA6}" type="presParOf" srcId="{98FD9705-59B1-40DE-877D-ADA6D34D4CB6}" destId="{5F7D3D55-CD40-48EE-AF22-FA64A076201A}" srcOrd="0" destOrd="0" presId="urn:microsoft.com/office/officeart/2008/layout/NameandTitleOrganizationalChart"/>
    <dgm:cxn modelId="{EA4D2DF2-A7FB-48C4-97BC-99AEEE062D09}" type="presParOf" srcId="{98FD9705-59B1-40DE-877D-ADA6D34D4CB6}" destId="{031E9281-076D-4D05-9C33-690CFE6F754D}" srcOrd="1" destOrd="0" presId="urn:microsoft.com/office/officeart/2008/layout/NameandTitleOrganizationalChart"/>
    <dgm:cxn modelId="{E9AA6281-861D-4916-BE32-DE66E1BCF307}" type="presParOf" srcId="{98FD9705-59B1-40DE-877D-ADA6D34D4CB6}" destId="{7BCD8C64-14E0-46F1-962B-63EF6C39731B}" srcOrd="2" destOrd="0" presId="urn:microsoft.com/office/officeart/2008/layout/NameandTitleOrganizationalChart"/>
    <dgm:cxn modelId="{D2C8A44D-D914-4821-9C57-51D4174C23B7}" type="presParOf" srcId="{735E530E-CC43-46ED-BA52-D569A4A5500F}" destId="{BBA225DE-9C7A-4362-AA97-2689D16A6CE5}" srcOrd="1" destOrd="0" presId="urn:microsoft.com/office/officeart/2008/layout/NameandTitleOrganizationalChart"/>
    <dgm:cxn modelId="{1572EA61-5E66-4271-967C-8C60C0EBB00F}" type="presParOf" srcId="{735E530E-CC43-46ED-BA52-D569A4A5500F}" destId="{7345F4CA-5387-4117-88B5-452695D17A84}" srcOrd="2" destOrd="0" presId="urn:microsoft.com/office/officeart/2008/layout/NameandTitleOrganizationalChart"/>
    <dgm:cxn modelId="{773CA53F-73B0-4622-B8D7-F6FED22DA087}" type="presParOf" srcId="{04BCBAA1-0F9B-43E2-A8EF-235396F6FD2F}" destId="{5525E333-8ED6-466E-AAD8-12F5AE054A01}" srcOrd="4" destOrd="0" presId="urn:microsoft.com/office/officeart/2008/layout/NameandTitleOrganizationalChart"/>
    <dgm:cxn modelId="{52E25C1B-5C82-4319-BA04-097A15E75068}" type="presParOf" srcId="{04BCBAA1-0F9B-43E2-A8EF-235396F6FD2F}" destId="{E9F1C497-E585-40D9-A1B6-DBD468276C0A}" srcOrd="5" destOrd="0" presId="urn:microsoft.com/office/officeart/2008/layout/NameandTitleOrganizationalChart"/>
    <dgm:cxn modelId="{A24EF092-8DB7-4E07-A887-824291671135}" type="presParOf" srcId="{E9F1C497-E585-40D9-A1B6-DBD468276C0A}" destId="{C35FF668-7AD7-4A8A-ADA3-C8E33A0BA4D6}" srcOrd="0" destOrd="0" presId="urn:microsoft.com/office/officeart/2008/layout/NameandTitleOrganizationalChart"/>
    <dgm:cxn modelId="{CD579740-0706-483C-8F5D-5C46CB2AFC68}" type="presParOf" srcId="{C35FF668-7AD7-4A8A-ADA3-C8E33A0BA4D6}" destId="{08040B49-6342-4056-AC3A-8002B15C24D2}" srcOrd="0" destOrd="0" presId="urn:microsoft.com/office/officeart/2008/layout/NameandTitleOrganizationalChart"/>
    <dgm:cxn modelId="{721AEB0B-602E-4222-8C47-8B45AA7FD35C}" type="presParOf" srcId="{C35FF668-7AD7-4A8A-ADA3-C8E33A0BA4D6}" destId="{ABADC0EF-3DCE-46AE-8095-5764EC88E5B8}" srcOrd="1" destOrd="0" presId="urn:microsoft.com/office/officeart/2008/layout/NameandTitleOrganizationalChart"/>
    <dgm:cxn modelId="{045B6C0D-7368-484E-A4E6-24D6FEF58A14}" type="presParOf" srcId="{C35FF668-7AD7-4A8A-ADA3-C8E33A0BA4D6}" destId="{41A6D2B4-6B05-4D1F-9074-90357A5A76A2}" srcOrd="2" destOrd="0" presId="urn:microsoft.com/office/officeart/2008/layout/NameandTitleOrganizationalChart"/>
    <dgm:cxn modelId="{A60B8A03-392A-42F2-A0A7-81B80F662B64}" type="presParOf" srcId="{E9F1C497-E585-40D9-A1B6-DBD468276C0A}" destId="{818FB097-5266-4692-84CD-42459391E372}" srcOrd="1" destOrd="0" presId="urn:microsoft.com/office/officeart/2008/layout/NameandTitleOrganizationalChart"/>
    <dgm:cxn modelId="{0C9082A8-C1AA-4126-8397-1EF5B64C6BCC}" type="presParOf" srcId="{E9F1C497-E585-40D9-A1B6-DBD468276C0A}" destId="{6355E0B6-6F09-425A-AE2C-2B6B23D65D38}" srcOrd="2" destOrd="0" presId="urn:microsoft.com/office/officeart/2008/layout/NameandTitleOrganizationalChart"/>
    <dgm:cxn modelId="{B1FF9C06-6B87-4EF1-8F7C-5C5CFCBBDC59}" type="presParOf" srcId="{49E789A2-7E55-4428-9573-2AA759288A9B}" destId="{96ECB928-1C09-4F54-B952-E91DB945664F}" srcOrd="2" destOrd="0" presId="urn:microsoft.com/office/officeart/2008/layout/NameandTitleOrganizationalChart"/>
    <dgm:cxn modelId="{8FB01055-5D34-491E-B890-EDFEE7E4D9A1}" type="presParOf" srcId="{96ECB928-1C09-4F54-B952-E91DB945664F}" destId="{9DA36917-40F6-4BB9-898F-DD09899A4561}" srcOrd="0" destOrd="0" presId="urn:microsoft.com/office/officeart/2008/layout/NameandTitleOrganizationalChart"/>
    <dgm:cxn modelId="{ADB5BAAF-3484-4BC3-ACA3-B0066717D046}" type="presParOf" srcId="{96ECB928-1C09-4F54-B952-E91DB945664F}" destId="{8A753F26-4931-4C16-A752-DF68110324DC}" srcOrd="1" destOrd="0" presId="urn:microsoft.com/office/officeart/2008/layout/NameandTitleOrganizationalChart"/>
    <dgm:cxn modelId="{BCB05BAC-636E-4767-940D-0D218CD18DC6}" type="presParOf" srcId="{8A753F26-4931-4C16-A752-DF68110324DC}" destId="{61ABF31A-19A9-4950-BAC9-6ED4BA740B10}" srcOrd="0" destOrd="0" presId="urn:microsoft.com/office/officeart/2008/layout/NameandTitleOrganizationalChart"/>
    <dgm:cxn modelId="{FE17C90D-35D7-43D3-B542-6145FA5DA609}" type="presParOf" srcId="{61ABF31A-19A9-4950-BAC9-6ED4BA740B10}" destId="{72AEE2AD-DE89-444C-A47E-84526EC62200}" srcOrd="0" destOrd="0" presId="urn:microsoft.com/office/officeart/2008/layout/NameandTitleOrganizationalChart"/>
    <dgm:cxn modelId="{EA9BCEDE-5928-4458-B598-F74DBC4E5363}" type="presParOf" srcId="{61ABF31A-19A9-4950-BAC9-6ED4BA740B10}" destId="{3B0385B1-987F-4370-A769-BA12B48CCB96}" srcOrd="1" destOrd="0" presId="urn:microsoft.com/office/officeart/2008/layout/NameandTitleOrganizationalChart"/>
    <dgm:cxn modelId="{EF9FDF22-28C0-4F24-AA36-73C50F24902E}" type="presParOf" srcId="{61ABF31A-19A9-4950-BAC9-6ED4BA740B10}" destId="{56FD4E50-979A-45AB-899E-6E420B26B8EC}" srcOrd="2" destOrd="0" presId="urn:microsoft.com/office/officeart/2008/layout/NameandTitleOrganizationalChart"/>
    <dgm:cxn modelId="{E7A90487-5255-422F-B153-C37EA96164F3}" type="presParOf" srcId="{8A753F26-4931-4C16-A752-DF68110324DC}" destId="{E78DDC87-2620-44B6-AFA4-816953AE5D96}" srcOrd="1" destOrd="0" presId="urn:microsoft.com/office/officeart/2008/layout/NameandTitleOrganizationalChart"/>
    <dgm:cxn modelId="{9FA9E7A3-BB2D-4797-B448-12F09A715979}" type="presParOf" srcId="{8A753F26-4931-4C16-A752-DF68110324DC}" destId="{91C8D0EF-1810-4F07-B584-76A8AC08F64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AC457E-C01A-48B0-93E9-E094311192DA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C041EB-2090-484C-9661-9B84FB786D4D}">
      <dgm:prSet phldrT="[Texto]"/>
      <dgm:spPr/>
      <dgm:t>
        <a:bodyPr/>
        <a:lstStyle/>
        <a:p>
          <a:r>
            <a:rPr lang="es-MX" dirty="0" smtClean="0"/>
            <a:t>Director</a:t>
          </a:r>
          <a:r>
            <a:rPr lang="es-MX" baseline="0" dirty="0" smtClean="0"/>
            <a:t> Académico</a:t>
          </a:r>
          <a:endParaRPr lang="en-US" dirty="0"/>
        </a:p>
      </dgm:t>
    </dgm:pt>
    <dgm:pt modelId="{1458B445-9B7F-4EF5-80E8-E2DCA1E7624D}" type="parTrans" cxnId="{3A97C045-32F5-445B-B042-8B6B4A0046CF}">
      <dgm:prSet/>
      <dgm:spPr/>
      <dgm:t>
        <a:bodyPr/>
        <a:lstStyle/>
        <a:p>
          <a:endParaRPr lang="en-US"/>
        </a:p>
      </dgm:t>
    </dgm:pt>
    <dgm:pt modelId="{D68C1473-7BC1-4514-A7E9-F138BD9B81BD}" type="sibTrans" cxnId="{3A97C045-32F5-445B-B042-8B6B4A0046CF}">
      <dgm:prSet/>
      <dgm:spPr/>
      <dgm:t>
        <a:bodyPr/>
        <a:lstStyle/>
        <a:p>
          <a:r>
            <a:rPr lang="es-MX" dirty="0" smtClean="0"/>
            <a:t>Guadalupe Vega</a:t>
          </a:r>
          <a:endParaRPr lang="en-US" dirty="0"/>
        </a:p>
      </dgm:t>
    </dgm:pt>
    <dgm:pt modelId="{4A76B392-731E-4121-859F-06A9C99992A2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Control Escolar</a:t>
          </a:r>
          <a:endParaRPr lang="en-US" dirty="0"/>
        </a:p>
      </dgm:t>
    </dgm:pt>
    <dgm:pt modelId="{7C4509E0-3B44-4578-9428-7C95D6A9AF02}" type="parTrans" cxnId="{D80495EB-B7B5-4163-B01E-71047943D878}">
      <dgm:prSet/>
      <dgm:spPr/>
      <dgm:t>
        <a:bodyPr/>
        <a:lstStyle/>
        <a:p>
          <a:endParaRPr lang="en-US"/>
        </a:p>
      </dgm:t>
    </dgm:pt>
    <dgm:pt modelId="{674B8EB2-EF5A-4987-9059-12A65A606CAB}" type="sibTrans" cxnId="{D80495EB-B7B5-4163-B01E-71047943D878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Cristal </a:t>
          </a:r>
          <a:r>
            <a:rPr lang="es-MX" dirty="0" err="1" smtClean="0"/>
            <a:t>Burciaga</a:t>
          </a:r>
          <a:endParaRPr lang="en-US" dirty="0"/>
        </a:p>
      </dgm:t>
    </dgm:pt>
    <dgm:pt modelId="{8B6231F6-B412-40FC-8EFD-92E46D217F58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Gestión Académica</a:t>
          </a:r>
          <a:endParaRPr lang="en-US" dirty="0"/>
        </a:p>
      </dgm:t>
    </dgm:pt>
    <dgm:pt modelId="{356DDBEF-7B96-459F-838E-A2B25653B814}" type="parTrans" cxnId="{F7A853C7-4ADA-48B2-AAB1-E0B63DE6A46A}">
      <dgm:prSet/>
      <dgm:spPr/>
      <dgm:t>
        <a:bodyPr/>
        <a:lstStyle/>
        <a:p>
          <a:endParaRPr lang="en-US"/>
        </a:p>
      </dgm:t>
    </dgm:pt>
    <dgm:pt modelId="{D398CC46-C978-4491-BA2C-C919291B14B9}" type="sibTrans" cxnId="{F7A853C7-4ADA-48B2-AAB1-E0B63DE6A46A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Roberto Sánchez</a:t>
          </a:r>
          <a:endParaRPr lang="en-US" dirty="0"/>
        </a:p>
      </dgm:t>
    </dgm:pt>
    <dgm:pt modelId="{B7DFCE25-8B98-46AC-9399-3C9D25A8BF32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Supervisión Académico</a:t>
          </a:r>
          <a:endParaRPr lang="en-US" dirty="0"/>
        </a:p>
      </dgm:t>
    </dgm:pt>
    <dgm:pt modelId="{EC7C1861-207A-48CE-AC4B-329A86B908F0}" type="parTrans" cxnId="{68EDDBC9-DFC7-41ED-8EAE-56861E3AEF9F}">
      <dgm:prSet/>
      <dgm:spPr/>
      <dgm:t>
        <a:bodyPr/>
        <a:lstStyle/>
        <a:p>
          <a:endParaRPr lang="en-US"/>
        </a:p>
      </dgm:t>
    </dgm:pt>
    <dgm:pt modelId="{05FB3D00-5DB7-4F8F-B291-65714B46ED56}" type="sibTrans" cxnId="{68EDDBC9-DFC7-41ED-8EAE-56861E3AEF9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Manuel Escobar</a:t>
          </a:r>
          <a:endParaRPr lang="en-US" dirty="0"/>
        </a:p>
      </dgm:t>
    </dgm:pt>
    <dgm:pt modelId="{898AC75A-9176-4F9D-9934-BD4A4897473F}">
      <dgm:prSet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Supervisión Académico</a:t>
          </a:r>
          <a:endParaRPr lang="en-US" dirty="0"/>
        </a:p>
      </dgm:t>
    </dgm:pt>
    <dgm:pt modelId="{DB589233-767C-48C4-8FAA-4A4E2582BAEB}" type="parTrans" cxnId="{F9F0F8D0-49B3-4EF1-A8E1-634B5843600F}">
      <dgm:prSet/>
      <dgm:spPr/>
      <dgm:t>
        <a:bodyPr/>
        <a:lstStyle/>
        <a:p>
          <a:endParaRPr lang="en-US"/>
        </a:p>
      </dgm:t>
    </dgm:pt>
    <dgm:pt modelId="{8A28D578-9333-4165-AE45-473F4DDD87D5}" type="sibTrans" cxnId="{F9F0F8D0-49B3-4EF1-A8E1-634B5843600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Eduardo Gutiérrez</a:t>
          </a:r>
          <a:endParaRPr lang="en-US" dirty="0"/>
        </a:p>
      </dgm:t>
    </dgm:pt>
    <dgm:pt modelId="{6C6ADA76-520A-450F-9EC0-69246546C936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Supervision </a:t>
          </a:r>
          <a:r>
            <a:rPr lang="en-US" dirty="0" err="1" smtClean="0"/>
            <a:t>Académico</a:t>
          </a:r>
          <a:endParaRPr lang="en-US" dirty="0"/>
        </a:p>
      </dgm:t>
    </dgm:pt>
    <dgm:pt modelId="{C8F2BF1F-8640-4770-AC32-6D22FF0346B6}" type="parTrans" cxnId="{82B6CC48-0465-4D9A-840B-18E64871D448}">
      <dgm:prSet/>
      <dgm:spPr/>
      <dgm:t>
        <a:bodyPr/>
        <a:lstStyle/>
        <a:p>
          <a:endParaRPr lang="es-MX"/>
        </a:p>
      </dgm:t>
    </dgm:pt>
    <dgm:pt modelId="{423A44E3-D7F9-48DF-857C-CB4DF361D65A}" type="sibTrans" cxnId="{82B6CC48-0465-4D9A-840B-18E64871D448}">
      <dgm:prSet/>
      <dgm:spPr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s-MX" dirty="0" smtClean="0"/>
            <a:t>VACANTE</a:t>
          </a:r>
          <a:endParaRPr lang="es-MX" dirty="0"/>
        </a:p>
      </dgm:t>
    </dgm:pt>
    <dgm:pt modelId="{DC8F30EE-EA11-4D87-B989-D1AF0BD8E6B0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Supervision </a:t>
          </a:r>
          <a:r>
            <a:rPr lang="en-US" dirty="0" err="1" smtClean="0"/>
            <a:t>Académido</a:t>
          </a:r>
          <a:endParaRPr lang="en-US" dirty="0"/>
        </a:p>
      </dgm:t>
    </dgm:pt>
    <dgm:pt modelId="{655D224F-3EBD-4ABD-807C-BB53BBBFA44E}" type="parTrans" cxnId="{77675D4D-5C16-45F8-8747-C44B05592DCD}">
      <dgm:prSet/>
      <dgm:spPr/>
      <dgm:t>
        <a:bodyPr/>
        <a:lstStyle/>
        <a:p>
          <a:endParaRPr lang="es-MX"/>
        </a:p>
      </dgm:t>
    </dgm:pt>
    <dgm:pt modelId="{EC83DF75-D078-4104-94D4-DA2F8F6C5AE8}" type="sibTrans" cxnId="{77675D4D-5C16-45F8-8747-C44B05592DCD}">
      <dgm:prSet/>
      <dgm:spPr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s-MX" dirty="0" smtClean="0"/>
            <a:t>VACANTE</a:t>
          </a:r>
          <a:endParaRPr lang="es-MX" dirty="0"/>
        </a:p>
      </dgm:t>
    </dgm:pt>
    <dgm:pt modelId="{BF2A1B21-34E3-4893-AC99-40B705CD564E}" type="pres">
      <dgm:prSet presAssocID="{55AC457E-C01A-48B0-93E9-E094311192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BCD207-EFC7-48A9-A251-22944BB7D5F6}" type="pres">
      <dgm:prSet presAssocID="{7AC041EB-2090-484C-9661-9B84FB786D4D}" presName="hierRoot1" presStyleCnt="0">
        <dgm:presLayoutVars>
          <dgm:hierBranch val="init"/>
        </dgm:presLayoutVars>
      </dgm:prSet>
      <dgm:spPr/>
    </dgm:pt>
    <dgm:pt modelId="{52D5387B-5126-4C5E-A5C4-B48AD53DC3FF}" type="pres">
      <dgm:prSet presAssocID="{7AC041EB-2090-484C-9661-9B84FB786D4D}" presName="rootComposite1" presStyleCnt="0"/>
      <dgm:spPr/>
    </dgm:pt>
    <dgm:pt modelId="{E884D997-B574-4105-B7C0-06A49FE2A5D4}" type="pres">
      <dgm:prSet presAssocID="{7AC041EB-2090-484C-9661-9B84FB786D4D}" presName="rootText1" presStyleLbl="node0" presStyleIdx="0" presStyleCnt="1" custLinFactY="-20566" custLinFactNeighborX="-1432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8393878-0C7A-46FE-89C1-124E6C2C8A7E}" type="pres">
      <dgm:prSet presAssocID="{7AC041EB-2090-484C-9661-9B84FB786D4D}" presName="titleText1" presStyleLbl="fgAcc0" presStyleIdx="0" presStyleCnt="1" custLinFactY="-161699" custLinFactNeighborX="-18076" custLinFactNeighborY="-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84A991-B89F-4AEB-B80A-A745E0AE3F5B}" type="pres">
      <dgm:prSet presAssocID="{7AC041EB-2090-484C-9661-9B84FB786D4D}" presName="rootConnector1" presStyleLbl="node1" presStyleIdx="0" presStyleCnt="6"/>
      <dgm:spPr/>
      <dgm:t>
        <a:bodyPr/>
        <a:lstStyle/>
        <a:p>
          <a:endParaRPr lang="en-US"/>
        </a:p>
      </dgm:t>
    </dgm:pt>
    <dgm:pt modelId="{F59023D0-A69E-4633-A7C4-6721AB0BAB70}" type="pres">
      <dgm:prSet presAssocID="{7AC041EB-2090-484C-9661-9B84FB786D4D}" presName="hierChild2" presStyleCnt="0"/>
      <dgm:spPr/>
    </dgm:pt>
    <dgm:pt modelId="{14239DB3-EFD9-47CF-8B19-EBE20E0E5808}" type="pres">
      <dgm:prSet presAssocID="{7C4509E0-3B44-4578-9428-7C95D6A9AF02}" presName="Name37" presStyleLbl="parChTrans1D2" presStyleIdx="0" presStyleCnt="6"/>
      <dgm:spPr/>
      <dgm:t>
        <a:bodyPr/>
        <a:lstStyle/>
        <a:p>
          <a:endParaRPr lang="en-US"/>
        </a:p>
      </dgm:t>
    </dgm:pt>
    <dgm:pt modelId="{C7885B27-01D5-45AE-BB89-475C72FB7B8D}" type="pres">
      <dgm:prSet presAssocID="{4A76B392-731E-4121-859F-06A9C99992A2}" presName="hierRoot2" presStyleCnt="0">
        <dgm:presLayoutVars>
          <dgm:hierBranch val="init"/>
        </dgm:presLayoutVars>
      </dgm:prSet>
      <dgm:spPr/>
    </dgm:pt>
    <dgm:pt modelId="{B9CB4B1F-90F7-4F0C-9D66-05261C90A4DF}" type="pres">
      <dgm:prSet presAssocID="{4A76B392-731E-4121-859F-06A9C99992A2}" presName="rootComposite" presStyleCnt="0"/>
      <dgm:spPr/>
    </dgm:pt>
    <dgm:pt modelId="{F15939C8-37F0-46BC-82E6-3A7D22F84348}" type="pres">
      <dgm:prSet presAssocID="{4A76B392-731E-4121-859F-06A9C99992A2}" presName="rootText" presStyleLbl="node1" presStyleIdx="0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5F7F0CA-D31C-4E37-B418-151A5EF20EF0}" type="pres">
      <dgm:prSet presAssocID="{4A76B392-731E-4121-859F-06A9C99992A2}" presName="titleText2" presStyleLbl="fgAcc1" presStyleIdx="0" presStyleCnt="6" custLinFactNeighborX="-1834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8AEE0F2-C0FA-4F3E-9D84-AD17B7686A67}" type="pres">
      <dgm:prSet presAssocID="{4A76B392-731E-4121-859F-06A9C99992A2}" presName="rootConnector" presStyleLbl="node2" presStyleIdx="0" presStyleCnt="0"/>
      <dgm:spPr/>
      <dgm:t>
        <a:bodyPr/>
        <a:lstStyle/>
        <a:p>
          <a:endParaRPr lang="en-US"/>
        </a:p>
      </dgm:t>
    </dgm:pt>
    <dgm:pt modelId="{DD7A4596-EC25-48F4-AFCE-D1E1F64F4EB8}" type="pres">
      <dgm:prSet presAssocID="{4A76B392-731E-4121-859F-06A9C99992A2}" presName="hierChild4" presStyleCnt="0"/>
      <dgm:spPr/>
    </dgm:pt>
    <dgm:pt modelId="{CD6A6706-D3A2-413B-BD89-1801D81B7624}" type="pres">
      <dgm:prSet presAssocID="{4A76B392-731E-4121-859F-06A9C99992A2}" presName="hierChild5" presStyleCnt="0"/>
      <dgm:spPr/>
    </dgm:pt>
    <dgm:pt modelId="{B12342B6-E341-42AA-AE8A-339B3BCF099E}" type="pres">
      <dgm:prSet presAssocID="{356DDBEF-7B96-459F-838E-A2B25653B814}" presName="Name37" presStyleLbl="parChTrans1D2" presStyleIdx="1" presStyleCnt="6"/>
      <dgm:spPr/>
      <dgm:t>
        <a:bodyPr/>
        <a:lstStyle/>
        <a:p>
          <a:endParaRPr lang="en-US"/>
        </a:p>
      </dgm:t>
    </dgm:pt>
    <dgm:pt modelId="{B30270D2-8A38-4E8B-8E7D-49B253A936D6}" type="pres">
      <dgm:prSet presAssocID="{8B6231F6-B412-40FC-8EFD-92E46D217F58}" presName="hierRoot2" presStyleCnt="0">
        <dgm:presLayoutVars>
          <dgm:hierBranch val="init"/>
        </dgm:presLayoutVars>
      </dgm:prSet>
      <dgm:spPr/>
    </dgm:pt>
    <dgm:pt modelId="{BEA82ACD-6059-4903-8C02-6AC830DD8699}" type="pres">
      <dgm:prSet presAssocID="{8B6231F6-B412-40FC-8EFD-92E46D217F58}" presName="rootComposite" presStyleCnt="0"/>
      <dgm:spPr/>
    </dgm:pt>
    <dgm:pt modelId="{FEFE1291-D307-4F44-9F24-AFC6459374AA}" type="pres">
      <dgm:prSet presAssocID="{8B6231F6-B412-40FC-8EFD-92E46D217F58}" presName="rootText" presStyleLbl="node1" presStyleIdx="1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9ED39D6-8F0F-4748-8130-766BD7EF40B4}" type="pres">
      <dgm:prSet presAssocID="{8B6231F6-B412-40FC-8EFD-92E46D217F58}" presName="titleText2" presStyleLbl="fgAcc1" presStyleIdx="1" presStyleCnt="6" custLinFactNeighborX="-1618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FB781AF-7825-4CE8-A87F-CE5462F880C0}" type="pres">
      <dgm:prSet presAssocID="{8B6231F6-B412-40FC-8EFD-92E46D217F58}" presName="rootConnector" presStyleLbl="node2" presStyleIdx="0" presStyleCnt="0"/>
      <dgm:spPr/>
      <dgm:t>
        <a:bodyPr/>
        <a:lstStyle/>
        <a:p>
          <a:endParaRPr lang="en-US"/>
        </a:p>
      </dgm:t>
    </dgm:pt>
    <dgm:pt modelId="{68853A6A-77AB-4279-864A-85A3C494DAFB}" type="pres">
      <dgm:prSet presAssocID="{8B6231F6-B412-40FC-8EFD-92E46D217F58}" presName="hierChild4" presStyleCnt="0"/>
      <dgm:spPr/>
    </dgm:pt>
    <dgm:pt modelId="{F0D8EA30-C023-4B9E-9524-E0B5CCCA3506}" type="pres">
      <dgm:prSet presAssocID="{8B6231F6-B412-40FC-8EFD-92E46D217F58}" presName="hierChild5" presStyleCnt="0"/>
      <dgm:spPr/>
    </dgm:pt>
    <dgm:pt modelId="{B530DF5F-ECB8-47FB-8321-9349AB1F56E8}" type="pres">
      <dgm:prSet presAssocID="{EC7C1861-207A-48CE-AC4B-329A86B908F0}" presName="Name37" presStyleLbl="parChTrans1D2" presStyleIdx="2" presStyleCnt="6"/>
      <dgm:spPr/>
      <dgm:t>
        <a:bodyPr/>
        <a:lstStyle/>
        <a:p>
          <a:endParaRPr lang="en-US"/>
        </a:p>
      </dgm:t>
    </dgm:pt>
    <dgm:pt modelId="{8CF5CB1C-E4C7-4F4D-8DDC-66DEF84C6575}" type="pres">
      <dgm:prSet presAssocID="{B7DFCE25-8B98-46AC-9399-3C9D25A8BF32}" presName="hierRoot2" presStyleCnt="0">
        <dgm:presLayoutVars>
          <dgm:hierBranch val="r"/>
        </dgm:presLayoutVars>
      </dgm:prSet>
      <dgm:spPr/>
    </dgm:pt>
    <dgm:pt modelId="{54FD0D4B-5905-4AEF-8C15-948F13808682}" type="pres">
      <dgm:prSet presAssocID="{B7DFCE25-8B98-46AC-9399-3C9D25A8BF32}" presName="rootComposite" presStyleCnt="0"/>
      <dgm:spPr/>
    </dgm:pt>
    <dgm:pt modelId="{1B7957AA-BE2C-42A0-98E8-1ED913572B8C}" type="pres">
      <dgm:prSet presAssocID="{B7DFCE25-8B98-46AC-9399-3C9D25A8BF32}" presName="rootText" presStyleLbl="node1" presStyleIdx="2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FD015C9-0316-46C6-A1CA-F114BEEFE3ED}" type="pres">
      <dgm:prSet presAssocID="{B7DFCE25-8B98-46AC-9399-3C9D25A8BF32}" presName="titleText2" presStyleLbl="fgAcc1" presStyleIdx="2" presStyleCnt="6" custLinFactNeighborX="-1649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3A83DFD-3659-4CFF-B590-23CAEC56871E}" type="pres">
      <dgm:prSet presAssocID="{B7DFCE25-8B98-46AC-9399-3C9D25A8BF32}" presName="rootConnector" presStyleLbl="node2" presStyleIdx="0" presStyleCnt="0"/>
      <dgm:spPr/>
      <dgm:t>
        <a:bodyPr/>
        <a:lstStyle/>
        <a:p>
          <a:endParaRPr lang="en-US"/>
        </a:p>
      </dgm:t>
    </dgm:pt>
    <dgm:pt modelId="{6742314F-03D2-401E-BCB0-AF3229081ED6}" type="pres">
      <dgm:prSet presAssocID="{B7DFCE25-8B98-46AC-9399-3C9D25A8BF32}" presName="hierChild4" presStyleCnt="0"/>
      <dgm:spPr/>
    </dgm:pt>
    <dgm:pt modelId="{B21A3AC1-95B0-41C7-BE70-77242A2C8C58}" type="pres">
      <dgm:prSet presAssocID="{B7DFCE25-8B98-46AC-9399-3C9D25A8BF32}" presName="hierChild5" presStyleCnt="0"/>
      <dgm:spPr/>
    </dgm:pt>
    <dgm:pt modelId="{20CBAD86-E67A-49A4-84B1-7F86F6770A38}" type="pres">
      <dgm:prSet presAssocID="{DB589233-767C-48C4-8FAA-4A4E2582BAEB}" presName="Name37" presStyleLbl="parChTrans1D2" presStyleIdx="3" presStyleCnt="6"/>
      <dgm:spPr/>
      <dgm:t>
        <a:bodyPr/>
        <a:lstStyle/>
        <a:p>
          <a:endParaRPr lang="en-US"/>
        </a:p>
      </dgm:t>
    </dgm:pt>
    <dgm:pt modelId="{B85AF2FC-9B0D-4D88-B28F-9F7668540ADA}" type="pres">
      <dgm:prSet presAssocID="{898AC75A-9176-4F9D-9934-BD4A4897473F}" presName="hierRoot2" presStyleCnt="0">
        <dgm:presLayoutVars>
          <dgm:hierBranch val="r"/>
        </dgm:presLayoutVars>
      </dgm:prSet>
      <dgm:spPr/>
    </dgm:pt>
    <dgm:pt modelId="{9B7BB3EC-75E7-4B0E-B04C-C2AD2FFD1649}" type="pres">
      <dgm:prSet presAssocID="{898AC75A-9176-4F9D-9934-BD4A4897473F}" presName="rootComposite" presStyleCnt="0"/>
      <dgm:spPr/>
    </dgm:pt>
    <dgm:pt modelId="{6051ED20-7587-4EA5-8FD8-0C1F20620249}" type="pres">
      <dgm:prSet presAssocID="{898AC75A-9176-4F9D-9934-BD4A4897473F}" presName="rootText" presStyleLbl="node1" presStyleIdx="3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91851BA-F09E-423A-865E-54C96A81C929}" type="pres">
      <dgm:prSet presAssocID="{898AC75A-9176-4F9D-9934-BD4A4897473F}" presName="titleText2" presStyleLbl="fgAcc1" presStyleIdx="3" presStyleCnt="6" custLinFactNeighborX="-1597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65B0B39-E905-4396-B4AE-D3F351102316}" type="pres">
      <dgm:prSet presAssocID="{898AC75A-9176-4F9D-9934-BD4A4897473F}" presName="rootConnector" presStyleLbl="node2" presStyleIdx="0" presStyleCnt="0"/>
      <dgm:spPr/>
      <dgm:t>
        <a:bodyPr/>
        <a:lstStyle/>
        <a:p>
          <a:endParaRPr lang="en-US"/>
        </a:p>
      </dgm:t>
    </dgm:pt>
    <dgm:pt modelId="{FD187846-6AD7-48D0-BA3B-5E5C220C35A8}" type="pres">
      <dgm:prSet presAssocID="{898AC75A-9176-4F9D-9934-BD4A4897473F}" presName="hierChild4" presStyleCnt="0"/>
      <dgm:spPr/>
    </dgm:pt>
    <dgm:pt modelId="{A480C248-4ECE-4B2C-B7CA-2D86E7643E85}" type="pres">
      <dgm:prSet presAssocID="{898AC75A-9176-4F9D-9934-BD4A4897473F}" presName="hierChild5" presStyleCnt="0"/>
      <dgm:spPr/>
    </dgm:pt>
    <dgm:pt modelId="{01D1A179-7A96-43CB-8587-3BB48889C0E0}" type="pres">
      <dgm:prSet presAssocID="{655D224F-3EBD-4ABD-807C-BB53BBBFA44E}" presName="Name37" presStyleLbl="parChTrans1D2" presStyleIdx="4" presStyleCnt="6"/>
      <dgm:spPr/>
      <dgm:t>
        <a:bodyPr/>
        <a:lstStyle/>
        <a:p>
          <a:endParaRPr lang="es-MX"/>
        </a:p>
      </dgm:t>
    </dgm:pt>
    <dgm:pt modelId="{7CD9096E-80C1-453E-B3C6-64C76A84B723}" type="pres">
      <dgm:prSet presAssocID="{DC8F30EE-EA11-4D87-B989-D1AF0BD8E6B0}" presName="hierRoot2" presStyleCnt="0">
        <dgm:presLayoutVars>
          <dgm:hierBranch val="init"/>
        </dgm:presLayoutVars>
      </dgm:prSet>
      <dgm:spPr/>
    </dgm:pt>
    <dgm:pt modelId="{D783FC04-8A43-44D3-8182-BA4982689172}" type="pres">
      <dgm:prSet presAssocID="{DC8F30EE-EA11-4D87-B989-D1AF0BD8E6B0}" presName="rootComposite" presStyleCnt="0"/>
      <dgm:spPr/>
    </dgm:pt>
    <dgm:pt modelId="{63C8EB03-F628-497A-BF93-AFE4694A7002}" type="pres">
      <dgm:prSet presAssocID="{DC8F30EE-EA11-4D87-B989-D1AF0BD8E6B0}" presName="rootText" presStyleLbl="node1" presStyleIdx="4" presStyleCnt="6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92283D72-6EAF-4EFC-BFAB-235F84AF1EBF}" type="pres">
      <dgm:prSet presAssocID="{DC8F30EE-EA11-4D87-B989-D1AF0BD8E6B0}" presName="titleText2" presStyleLbl="fgAcc1" presStyleIdx="4" presStyleCnt="6" custLinFactNeighborX="-16123" custLinFactNeighborY="640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A2EAF7C-1653-4591-BCB6-6F1DB92CE1CB}" type="pres">
      <dgm:prSet presAssocID="{DC8F30EE-EA11-4D87-B989-D1AF0BD8E6B0}" presName="rootConnector" presStyleLbl="node2" presStyleIdx="0" presStyleCnt="0"/>
      <dgm:spPr/>
      <dgm:t>
        <a:bodyPr/>
        <a:lstStyle/>
        <a:p>
          <a:endParaRPr lang="es-MX"/>
        </a:p>
      </dgm:t>
    </dgm:pt>
    <dgm:pt modelId="{F2DE257E-3141-4A5E-A8AD-DE0657E52792}" type="pres">
      <dgm:prSet presAssocID="{DC8F30EE-EA11-4D87-B989-D1AF0BD8E6B0}" presName="hierChild4" presStyleCnt="0"/>
      <dgm:spPr/>
    </dgm:pt>
    <dgm:pt modelId="{412895B9-8E52-49CA-A269-BEC1E1AC4FE0}" type="pres">
      <dgm:prSet presAssocID="{DC8F30EE-EA11-4D87-B989-D1AF0BD8E6B0}" presName="hierChild5" presStyleCnt="0"/>
      <dgm:spPr/>
    </dgm:pt>
    <dgm:pt modelId="{068BE171-8EC1-41D1-9D75-DB90353ED108}" type="pres">
      <dgm:prSet presAssocID="{C8F2BF1F-8640-4770-AC32-6D22FF0346B6}" presName="Name37" presStyleLbl="parChTrans1D2" presStyleIdx="5" presStyleCnt="6"/>
      <dgm:spPr/>
      <dgm:t>
        <a:bodyPr/>
        <a:lstStyle/>
        <a:p>
          <a:endParaRPr lang="es-MX"/>
        </a:p>
      </dgm:t>
    </dgm:pt>
    <dgm:pt modelId="{70B82254-A182-496A-A8D9-C65D1AA0258F}" type="pres">
      <dgm:prSet presAssocID="{6C6ADA76-520A-450F-9EC0-69246546C936}" presName="hierRoot2" presStyleCnt="0">
        <dgm:presLayoutVars>
          <dgm:hierBranch val="init"/>
        </dgm:presLayoutVars>
      </dgm:prSet>
      <dgm:spPr/>
    </dgm:pt>
    <dgm:pt modelId="{3CD8DB46-DE23-4A9A-ADD2-48D8C29E2C29}" type="pres">
      <dgm:prSet presAssocID="{6C6ADA76-520A-450F-9EC0-69246546C936}" presName="rootComposite" presStyleCnt="0"/>
      <dgm:spPr/>
    </dgm:pt>
    <dgm:pt modelId="{FF48A234-5142-4059-A23E-8F5370ACA2CB}" type="pres">
      <dgm:prSet presAssocID="{6C6ADA76-520A-450F-9EC0-69246546C936}" presName="rootText" presStyleLbl="node1" presStyleIdx="5" presStyleCnt="6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EF460F30-FA53-4E6A-AC73-566F65603AEB}" type="pres">
      <dgm:prSet presAssocID="{6C6ADA76-520A-450F-9EC0-69246546C936}" presName="titleText2" presStyleLbl="fgAcc1" presStyleIdx="5" presStyleCnt="6" custLinFactNeighborX="-1724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37211C9-6DC7-4C85-AD8C-CB498E15319C}" type="pres">
      <dgm:prSet presAssocID="{6C6ADA76-520A-450F-9EC0-69246546C936}" presName="rootConnector" presStyleLbl="node2" presStyleIdx="0" presStyleCnt="0"/>
      <dgm:spPr/>
      <dgm:t>
        <a:bodyPr/>
        <a:lstStyle/>
        <a:p>
          <a:endParaRPr lang="es-MX"/>
        </a:p>
      </dgm:t>
    </dgm:pt>
    <dgm:pt modelId="{C79C8141-0D22-45F1-A990-F9CE228B2366}" type="pres">
      <dgm:prSet presAssocID="{6C6ADA76-520A-450F-9EC0-69246546C936}" presName="hierChild4" presStyleCnt="0"/>
      <dgm:spPr/>
    </dgm:pt>
    <dgm:pt modelId="{BBADB700-C5C0-46D0-A1E4-212F1EDC9E6E}" type="pres">
      <dgm:prSet presAssocID="{6C6ADA76-520A-450F-9EC0-69246546C936}" presName="hierChild5" presStyleCnt="0"/>
      <dgm:spPr/>
    </dgm:pt>
    <dgm:pt modelId="{2F9F9AE4-F7A8-482A-91DC-BF128E2B6B9C}" type="pres">
      <dgm:prSet presAssocID="{7AC041EB-2090-484C-9661-9B84FB786D4D}" presName="hierChild3" presStyleCnt="0"/>
      <dgm:spPr/>
    </dgm:pt>
  </dgm:ptLst>
  <dgm:cxnLst>
    <dgm:cxn modelId="{3918EAFF-C795-4C28-B02D-AE5D324F004E}" type="presOf" srcId="{4A76B392-731E-4121-859F-06A9C99992A2}" destId="{38AEE0F2-C0FA-4F3E-9D84-AD17B7686A67}" srcOrd="1" destOrd="0" presId="urn:microsoft.com/office/officeart/2008/layout/NameandTitleOrganizationalChart"/>
    <dgm:cxn modelId="{D545102C-3466-45E8-BCE9-04F02EFED1A0}" type="presOf" srcId="{7C4509E0-3B44-4578-9428-7C95D6A9AF02}" destId="{14239DB3-EFD9-47CF-8B19-EBE20E0E5808}" srcOrd="0" destOrd="0" presId="urn:microsoft.com/office/officeart/2008/layout/NameandTitleOrganizationalChart"/>
    <dgm:cxn modelId="{12F65A69-9302-4512-ADBC-A84EB5213E50}" type="presOf" srcId="{674B8EB2-EF5A-4987-9059-12A65A606CAB}" destId="{25F7F0CA-D31C-4E37-B418-151A5EF20EF0}" srcOrd="0" destOrd="0" presId="urn:microsoft.com/office/officeart/2008/layout/NameandTitleOrganizationalChart"/>
    <dgm:cxn modelId="{4D73FF10-386E-43AD-977F-BC75709841CB}" type="presOf" srcId="{D398CC46-C978-4491-BA2C-C919291B14B9}" destId="{89ED39D6-8F0F-4748-8130-766BD7EF40B4}" srcOrd="0" destOrd="0" presId="urn:microsoft.com/office/officeart/2008/layout/NameandTitleOrganizationalChart"/>
    <dgm:cxn modelId="{D8DBF665-2B36-4A44-A8E0-4E1F8736A857}" type="presOf" srcId="{655D224F-3EBD-4ABD-807C-BB53BBBFA44E}" destId="{01D1A179-7A96-43CB-8587-3BB48889C0E0}" srcOrd="0" destOrd="0" presId="urn:microsoft.com/office/officeart/2008/layout/NameandTitleOrganizationalChart"/>
    <dgm:cxn modelId="{68EDDBC9-DFC7-41ED-8EAE-56861E3AEF9F}" srcId="{7AC041EB-2090-484C-9661-9B84FB786D4D}" destId="{B7DFCE25-8B98-46AC-9399-3C9D25A8BF32}" srcOrd="2" destOrd="0" parTransId="{EC7C1861-207A-48CE-AC4B-329A86B908F0}" sibTransId="{05FB3D00-5DB7-4F8F-B291-65714B46ED56}"/>
    <dgm:cxn modelId="{C959A330-343D-43C7-A40F-EF8D7EBA414F}" type="presOf" srcId="{D68C1473-7BC1-4514-A7E9-F138BD9B81BD}" destId="{28393878-0C7A-46FE-89C1-124E6C2C8A7E}" srcOrd="0" destOrd="0" presId="urn:microsoft.com/office/officeart/2008/layout/NameandTitleOrganizationalChart"/>
    <dgm:cxn modelId="{D80495EB-B7B5-4163-B01E-71047943D878}" srcId="{7AC041EB-2090-484C-9661-9B84FB786D4D}" destId="{4A76B392-731E-4121-859F-06A9C99992A2}" srcOrd="0" destOrd="0" parTransId="{7C4509E0-3B44-4578-9428-7C95D6A9AF02}" sibTransId="{674B8EB2-EF5A-4987-9059-12A65A606CAB}"/>
    <dgm:cxn modelId="{C762CE1D-84D9-4620-B480-D3E0E49D0BB8}" type="presOf" srcId="{55AC457E-C01A-48B0-93E9-E094311192DA}" destId="{BF2A1B21-34E3-4893-AC99-40B705CD564E}" srcOrd="0" destOrd="0" presId="urn:microsoft.com/office/officeart/2008/layout/NameandTitleOrganizationalChart"/>
    <dgm:cxn modelId="{C72EC399-CA9C-4BA3-8C58-82CF00A21B04}" type="presOf" srcId="{DC8F30EE-EA11-4D87-B989-D1AF0BD8E6B0}" destId="{63C8EB03-F628-497A-BF93-AFE4694A7002}" srcOrd="0" destOrd="0" presId="urn:microsoft.com/office/officeart/2008/layout/NameandTitleOrganizationalChart"/>
    <dgm:cxn modelId="{A1602159-484A-407F-B534-AB1368BD2A0D}" type="presOf" srcId="{8B6231F6-B412-40FC-8EFD-92E46D217F58}" destId="{FEFE1291-D307-4F44-9F24-AFC6459374AA}" srcOrd="0" destOrd="0" presId="urn:microsoft.com/office/officeart/2008/layout/NameandTitleOrganizationalChart"/>
    <dgm:cxn modelId="{808ADB62-6966-4D91-A2A5-FB8C5B2F2D3D}" type="presOf" srcId="{8B6231F6-B412-40FC-8EFD-92E46D217F58}" destId="{AFB781AF-7825-4CE8-A87F-CE5462F880C0}" srcOrd="1" destOrd="0" presId="urn:microsoft.com/office/officeart/2008/layout/NameandTitleOrganizationalChart"/>
    <dgm:cxn modelId="{799B789A-D8C3-4611-A22D-9A3FA3C31D17}" type="presOf" srcId="{6C6ADA76-520A-450F-9EC0-69246546C936}" destId="{437211C9-6DC7-4C85-AD8C-CB498E15319C}" srcOrd="1" destOrd="0" presId="urn:microsoft.com/office/officeart/2008/layout/NameandTitleOrganizationalChart"/>
    <dgm:cxn modelId="{7F8BA7C0-6B64-41EA-B67D-DBD53D9B959C}" type="presOf" srcId="{EC7C1861-207A-48CE-AC4B-329A86B908F0}" destId="{B530DF5F-ECB8-47FB-8321-9349AB1F56E8}" srcOrd="0" destOrd="0" presId="urn:microsoft.com/office/officeart/2008/layout/NameandTitleOrganizationalChart"/>
    <dgm:cxn modelId="{42CB2078-87A6-4959-BD04-269B421C9BB6}" type="presOf" srcId="{6C6ADA76-520A-450F-9EC0-69246546C936}" destId="{FF48A234-5142-4059-A23E-8F5370ACA2CB}" srcOrd="0" destOrd="0" presId="urn:microsoft.com/office/officeart/2008/layout/NameandTitleOrganizationalChart"/>
    <dgm:cxn modelId="{956C2061-9449-4E69-BAFE-20FE991A48F4}" type="presOf" srcId="{C8F2BF1F-8640-4770-AC32-6D22FF0346B6}" destId="{068BE171-8EC1-41D1-9D75-DB90353ED108}" srcOrd="0" destOrd="0" presId="urn:microsoft.com/office/officeart/2008/layout/NameandTitleOrganizationalChart"/>
    <dgm:cxn modelId="{04F5A2FA-1DFD-4DDB-9435-44EFDEDAD610}" type="presOf" srcId="{7AC041EB-2090-484C-9661-9B84FB786D4D}" destId="{4984A991-B89F-4AEB-B80A-A745E0AE3F5B}" srcOrd="1" destOrd="0" presId="urn:microsoft.com/office/officeart/2008/layout/NameandTitleOrganizationalChart"/>
    <dgm:cxn modelId="{82B6CC48-0465-4D9A-840B-18E64871D448}" srcId="{7AC041EB-2090-484C-9661-9B84FB786D4D}" destId="{6C6ADA76-520A-450F-9EC0-69246546C936}" srcOrd="5" destOrd="0" parTransId="{C8F2BF1F-8640-4770-AC32-6D22FF0346B6}" sibTransId="{423A44E3-D7F9-48DF-857C-CB4DF361D65A}"/>
    <dgm:cxn modelId="{8EBEB953-74B1-40A5-BFAF-DA13B1EC03AE}" type="presOf" srcId="{B7DFCE25-8B98-46AC-9399-3C9D25A8BF32}" destId="{1B7957AA-BE2C-42A0-98E8-1ED913572B8C}" srcOrd="0" destOrd="0" presId="urn:microsoft.com/office/officeart/2008/layout/NameandTitleOrganizationalChart"/>
    <dgm:cxn modelId="{11EDEB2E-1D8D-4AC0-A338-A34B90D9048C}" type="presOf" srcId="{DB589233-767C-48C4-8FAA-4A4E2582BAEB}" destId="{20CBAD86-E67A-49A4-84B1-7F86F6770A38}" srcOrd="0" destOrd="0" presId="urn:microsoft.com/office/officeart/2008/layout/NameandTitleOrganizationalChart"/>
    <dgm:cxn modelId="{77675D4D-5C16-45F8-8747-C44B05592DCD}" srcId="{7AC041EB-2090-484C-9661-9B84FB786D4D}" destId="{DC8F30EE-EA11-4D87-B989-D1AF0BD8E6B0}" srcOrd="4" destOrd="0" parTransId="{655D224F-3EBD-4ABD-807C-BB53BBBFA44E}" sibTransId="{EC83DF75-D078-4104-94D4-DA2F8F6C5AE8}"/>
    <dgm:cxn modelId="{077122CA-4095-49F5-B1D8-C8E08AD4C1FE}" type="presOf" srcId="{7AC041EB-2090-484C-9661-9B84FB786D4D}" destId="{E884D997-B574-4105-B7C0-06A49FE2A5D4}" srcOrd="0" destOrd="0" presId="urn:microsoft.com/office/officeart/2008/layout/NameandTitleOrganizationalChart"/>
    <dgm:cxn modelId="{F04517C1-8AB8-41B3-B2DF-344DB8BA6883}" type="presOf" srcId="{05FB3D00-5DB7-4F8F-B291-65714B46ED56}" destId="{0FD015C9-0316-46C6-A1CA-F114BEEFE3ED}" srcOrd="0" destOrd="0" presId="urn:microsoft.com/office/officeart/2008/layout/NameandTitleOrganizationalChart"/>
    <dgm:cxn modelId="{6F3F13B2-4EF0-4CDA-B37F-2170CC6B2C61}" type="presOf" srcId="{EC83DF75-D078-4104-94D4-DA2F8F6C5AE8}" destId="{92283D72-6EAF-4EFC-BFAB-235F84AF1EBF}" srcOrd="0" destOrd="0" presId="urn:microsoft.com/office/officeart/2008/layout/NameandTitleOrganizationalChart"/>
    <dgm:cxn modelId="{F7A853C7-4ADA-48B2-AAB1-E0B63DE6A46A}" srcId="{7AC041EB-2090-484C-9661-9B84FB786D4D}" destId="{8B6231F6-B412-40FC-8EFD-92E46D217F58}" srcOrd="1" destOrd="0" parTransId="{356DDBEF-7B96-459F-838E-A2B25653B814}" sibTransId="{D398CC46-C978-4491-BA2C-C919291B14B9}"/>
    <dgm:cxn modelId="{3F1636DB-4716-4633-96B6-1EDD06676784}" type="presOf" srcId="{8A28D578-9333-4165-AE45-473F4DDD87D5}" destId="{491851BA-F09E-423A-865E-54C96A81C929}" srcOrd="0" destOrd="0" presId="urn:microsoft.com/office/officeart/2008/layout/NameandTitleOrganizationalChart"/>
    <dgm:cxn modelId="{CEAB91D8-5F5C-409F-8788-3D5916EEA201}" type="presOf" srcId="{423A44E3-D7F9-48DF-857C-CB4DF361D65A}" destId="{EF460F30-FA53-4E6A-AC73-566F65603AEB}" srcOrd="0" destOrd="0" presId="urn:microsoft.com/office/officeart/2008/layout/NameandTitleOrganizationalChart"/>
    <dgm:cxn modelId="{96612690-AEA0-4C88-B94A-B4D8CFBB02A3}" type="presOf" srcId="{4A76B392-731E-4121-859F-06A9C99992A2}" destId="{F15939C8-37F0-46BC-82E6-3A7D22F84348}" srcOrd="0" destOrd="0" presId="urn:microsoft.com/office/officeart/2008/layout/NameandTitleOrganizationalChart"/>
    <dgm:cxn modelId="{3A97C045-32F5-445B-B042-8B6B4A0046CF}" srcId="{55AC457E-C01A-48B0-93E9-E094311192DA}" destId="{7AC041EB-2090-484C-9661-9B84FB786D4D}" srcOrd="0" destOrd="0" parTransId="{1458B445-9B7F-4EF5-80E8-E2DCA1E7624D}" sibTransId="{D68C1473-7BC1-4514-A7E9-F138BD9B81BD}"/>
    <dgm:cxn modelId="{77263134-6805-4BE2-8DD1-7A4E527BFEB1}" type="presOf" srcId="{898AC75A-9176-4F9D-9934-BD4A4897473F}" destId="{765B0B39-E905-4396-B4AE-D3F351102316}" srcOrd="1" destOrd="0" presId="urn:microsoft.com/office/officeart/2008/layout/NameandTitleOrganizationalChart"/>
    <dgm:cxn modelId="{F9F0F8D0-49B3-4EF1-A8E1-634B5843600F}" srcId="{7AC041EB-2090-484C-9661-9B84FB786D4D}" destId="{898AC75A-9176-4F9D-9934-BD4A4897473F}" srcOrd="3" destOrd="0" parTransId="{DB589233-767C-48C4-8FAA-4A4E2582BAEB}" sibTransId="{8A28D578-9333-4165-AE45-473F4DDD87D5}"/>
    <dgm:cxn modelId="{5DB27161-CDA0-4342-ADA0-DC4CACB3D674}" type="presOf" srcId="{B7DFCE25-8B98-46AC-9399-3C9D25A8BF32}" destId="{33A83DFD-3659-4CFF-B590-23CAEC56871E}" srcOrd="1" destOrd="0" presId="urn:microsoft.com/office/officeart/2008/layout/NameandTitleOrganizationalChart"/>
    <dgm:cxn modelId="{F5CA3261-D422-4E14-9A82-FFF6C0413010}" type="presOf" srcId="{898AC75A-9176-4F9D-9934-BD4A4897473F}" destId="{6051ED20-7587-4EA5-8FD8-0C1F20620249}" srcOrd="0" destOrd="0" presId="urn:microsoft.com/office/officeart/2008/layout/NameandTitleOrganizationalChart"/>
    <dgm:cxn modelId="{4FD8D32B-AFA3-4544-847E-19E5C11A1454}" type="presOf" srcId="{356DDBEF-7B96-459F-838E-A2B25653B814}" destId="{B12342B6-E341-42AA-AE8A-339B3BCF099E}" srcOrd="0" destOrd="0" presId="urn:microsoft.com/office/officeart/2008/layout/NameandTitleOrganizationalChart"/>
    <dgm:cxn modelId="{F011E37F-CCC1-4F51-A3AD-A94A69627CA4}" type="presOf" srcId="{DC8F30EE-EA11-4D87-B989-D1AF0BD8E6B0}" destId="{8A2EAF7C-1653-4591-BCB6-6F1DB92CE1CB}" srcOrd="1" destOrd="0" presId="urn:microsoft.com/office/officeart/2008/layout/NameandTitleOrganizationalChart"/>
    <dgm:cxn modelId="{D7BB1E7A-CBD2-4FA3-A162-746FF983B58B}" type="presParOf" srcId="{BF2A1B21-34E3-4893-AC99-40B705CD564E}" destId="{48BCD207-EFC7-48A9-A251-22944BB7D5F6}" srcOrd="0" destOrd="0" presId="urn:microsoft.com/office/officeart/2008/layout/NameandTitleOrganizationalChart"/>
    <dgm:cxn modelId="{A38B0C42-4522-4740-A2AC-E78B6CE01F5E}" type="presParOf" srcId="{48BCD207-EFC7-48A9-A251-22944BB7D5F6}" destId="{52D5387B-5126-4C5E-A5C4-B48AD53DC3FF}" srcOrd="0" destOrd="0" presId="urn:microsoft.com/office/officeart/2008/layout/NameandTitleOrganizationalChart"/>
    <dgm:cxn modelId="{BBA6F738-2DD3-44FC-BE73-41F9E69E5893}" type="presParOf" srcId="{52D5387B-5126-4C5E-A5C4-B48AD53DC3FF}" destId="{E884D997-B574-4105-B7C0-06A49FE2A5D4}" srcOrd="0" destOrd="0" presId="urn:microsoft.com/office/officeart/2008/layout/NameandTitleOrganizationalChart"/>
    <dgm:cxn modelId="{FCE2F5D4-CCBC-4243-8BAA-B832FF1D91E7}" type="presParOf" srcId="{52D5387B-5126-4C5E-A5C4-B48AD53DC3FF}" destId="{28393878-0C7A-46FE-89C1-124E6C2C8A7E}" srcOrd="1" destOrd="0" presId="urn:microsoft.com/office/officeart/2008/layout/NameandTitleOrganizationalChart"/>
    <dgm:cxn modelId="{BCAB55FA-2FDD-49A5-84DD-949451336E39}" type="presParOf" srcId="{52D5387B-5126-4C5E-A5C4-B48AD53DC3FF}" destId="{4984A991-B89F-4AEB-B80A-A745E0AE3F5B}" srcOrd="2" destOrd="0" presId="urn:microsoft.com/office/officeart/2008/layout/NameandTitleOrganizationalChart"/>
    <dgm:cxn modelId="{E2DCB878-561D-47F6-B4A7-939892739B46}" type="presParOf" srcId="{48BCD207-EFC7-48A9-A251-22944BB7D5F6}" destId="{F59023D0-A69E-4633-A7C4-6721AB0BAB70}" srcOrd="1" destOrd="0" presId="urn:microsoft.com/office/officeart/2008/layout/NameandTitleOrganizationalChart"/>
    <dgm:cxn modelId="{D5E3C423-3343-412F-9B9E-D42EF96AC039}" type="presParOf" srcId="{F59023D0-A69E-4633-A7C4-6721AB0BAB70}" destId="{14239DB3-EFD9-47CF-8B19-EBE20E0E5808}" srcOrd="0" destOrd="0" presId="urn:microsoft.com/office/officeart/2008/layout/NameandTitleOrganizationalChart"/>
    <dgm:cxn modelId="{CC1A9DEF-483F-4594-A1A4-B17C65FE7FED}" type="presParOf" srcId="{F59023D0-A69E-4633-A7C4-6721AB0BAB70}" destId="{C7885B27-01D5-45AE-BB89-475C72FB7B8D}" srcOrd="1" destOrd="0" presId="urn:microsoft.com/office/officeart/2008/layout/NameandTitleOrganizationalChart"/>
    <dgm:cxn modelId="{05A0514D-E6B0-420E-B9C8-D498FA792DC1}" type="presParOf" srcId="{C7885B27-01D5-45AE-BB89-475C72FB7B8D}" destId="{B9CB4B1F-90F7-4F0C-9D66-05261C90A4DF}" srcOrd="0" destOrd="0" presId="urn:microsoft.com/office/officeart/2008/layout/NameandTitleOrganizationalChart"/>
    <dgm:cxn modelId="{01DB98A7-BC0D-4ABE-9AD5-1525CC240D84}" type="presParOf" srcId="{B9CB4B1F-90F7-4F0C-9D66-05261C90A4DF}" destId="{F15939C8-37F0-46BC-82E6-3A7D22F84348}" srcOrd="0" destOrd="0" presId="urn:microsoft.com/office/officeart/2008/layout/NameandTitleOrganizationalChart"/>
    <dgm:cxn modelId="{D9FECDC6-5D38-4AB0-A0E7-8312DAF359FA}" type="presParOf" srcId="{B9CB4B1F-90F7-4F0C-9D66-05261C90A4DF}" destId="{25F7F0CA-D31C-4E37-B418-151A5EF20EF0}" srcOrd="1" destOrd="0" presId="urn:microsoft.com/office/officeart/2008/layout/NameandTitleOrganizationalChart"/>
    <dgm:cxn modelId="{46C5A309-2D88-4C50-A6B9-36CD08D8168F}" type="presParOf" srcId="{B9CB4B1F-90F7-4F0C-9D66-05261C90A4DF}" destId="{38AEE0F2-C0FA-4F3E-9D84-AD17B7686A67}" srcOrd="2" destOrd="0" presId="urn:microsoft.com/office/officeart/2008/layout/NameandTitleOrganizationalChart"/>
    <dgm:cxn modelId="{E0A47A8F-29B3-4C18-BECB-E8A343FA2614}" type="presParOf" srcId="{C7885B27-01D5-45AE-BB89-475C72FB7B8D}" destId="{DD7A4596-EC25-48F4-AFCE-D1E1F64F4EB8}" srcOrd="1" destOrd="0" presId="urn:microsoft.com/office/officeart/2008/layout/NameandTitleOrganizationalChart"/>
    <dgm:cxn modelId="{93B5B884-C91C-472F-84A8-E106592B1912}" type="presParOf" srcId="{C7885B27-01D5-45AE-BB89-475C72FB7B8D}" destId="{CD6A6706-D3A2-413B-BD89-1801D81B7624}" srcOrd="2" destOrd="0" presId="urn:microsoft.com/office/officeart/2008/layout/NameandTitleOrganizationalChart"/>
    <dgm:cxn modelId="{7E400E22-8DFD-43DE-A2D8-D7E2F12DDEEB}" type="presParOf" srcId="{F59023D0-A69E-4633-A7C4-6721AB0BAB70}" destId="{B12342B6-E341-42AA-AE8A-339B3BCF099E}" srcOrd="2" destOrd="0" presId="urn:microsoft.com/office/officeart/2008/layout/NameandTitleOrganizationalChart"/>
    <dgm:cxn modelId="{4D5B6057-1415-477E-B03E-67413DBF2016}" type="presParOf" srcId="{F59023D0-A69E-4633-A7C4-6721AB0BAB70}" destId="{B30270D2-8A38-4E8B-8E7D-49B253A936D6}" srcOrd="3" destOrd="0" presId="urn:microsoft.com/office/officeart/2008/layout/NameandTitleOrganizationalChart"/>
    <dgm:cxn modelId="{5136A196-5856-4F47-954C-3D79CD9BFB4D}" type="presParOf" srcId="{B30270D2-8A38-4E8B-8E7D-49B253A936D6}" destId="{BEA82ACD-6059-4903-8C02-6AC830DD8699}" srcOrd="0" destOrd="0" presId="urn:microsoft.com/office/officeart/2008/layout/NameandTitleOrganizationalChart"/>
    <dgm:cxn modelId="{F706AD7A-2390-4F99-9709-AC6A702DBA8F}" type="presParOf" srcId="{BEA82ACD-6059-4903-8C02-6AC830DD8699}" destId="{FEFE1291-D307-4F44-9F24-AFC6459374AA}" srcOrd="0" destOrd="0" presId="urn:microsoft.com/office/officeart/2008/layout/NameandTitleOrganizationalChart"/>
    <dgm:cxn modelId="{5E50219D-D9DB-4EFA-900E-49CFA113A057}" type="presParOf" srcId="{BEA82ACD-6059-4903-8C02-6AC830DD8699}" destId="{89ED39D6-8F0F-4748-8130-766BD7EF40B4}" srcOrd="1" destOrd="0" presId="urn:microsoft.com/office/officeart/2008/layout/NameandTitleOrganizationalChart"/>
    <dgm:cxn modelId="{68D77319-C576-42DC-89CC-2B38FEF4A62B}" type="presParOf" srcId="{BEA82ACD-6059-4903-8C02-6AC830DD8699}" destId="{AFB781AF-7825-4CE8-A87F-CE5462F880C0}" srcOrd="2" destOrd="0" presId="urn:microsoft.com/office/officeart/2008/layout/NameandTitleOrganizationalChart"/>
    <dgm:cxn modelId="{06EE88AF-17F0-4F13-93C4-3EC066919E08}" type="presParOf" srcId="{B30270D2-8A38-4E8B-8E7D-49B253A936D6}" destId="{68853A6A-77AB-4279-864A-85A3C494DAFB}" srcOrd="1" destOrd="0" presId="urn:microsoft.com/office/officeart/2008/layout/NameandTitleOrganizationalChart"/>
    <dgm:cxn modelId="{62144A36-2338-42DA-999E-A26F2508C72E}" type="presParOf" srcId="{B30270D2-8A38-4E8B-8E7D-49B253A936D6}" destId="{F0D8EA30-C023-4B9E-9524-E0B5CCCA3506}" srcOrd="2" destOrd="0" presId="urn:microsoft.com/office/officeart/2008/layout/NameandTitleOrganizationalChart"/>
    <dgm:cxn modelId="{3EF8CB7B-E219-4F6F-B66D-FC70D240B7DB}" type="presParOf" srcId="{F59023D0-A69E-4633-A7C4-6721AB0BAB70}" destId="{B530DF5F-ECB8-47FB-8321-9349AB1F56E8}" srcOrd="4" destOrd="0" presId="urn:microsoft.com/office/officeart/2008/layout/NameandTitleOrganizationalChart"/>
    <dgm:cxn modelId="{78F5FBA9-5EC2-4734-BD5F-88BE455284E2}" type="presParOf" srcId="{F59023D0-A69E-4633-A7C4-6721AB0BAB70}" destId="{8CF5CB1C-E4C7-4F4D-8DDC-66DEF84C6575}" srcOrd="5" destOrd="0" presId="urn:microsoft.com/office/officeart/2008/layout/NameandTitleOrganizationalChart"/>
    <dgm:cxn modelId="{8F3DE4DC-F098-4792-9927-AF8F30DC6785}" type="presParOf" srcId="{8CF5CB1C-E4C7-4F4D-8DDC-66DEF84C6575}" destId="{54FD0D4B-5905-4AEF-8C15-948F13808682}" srcOrd="0" destOrd="0" presId="urn:microsoft.com/office/officeart/2008/layout/NameandTitleOrganizationalChart"/>
    <dgm:cxn modelId="{771BB88F-8BB1-4977-9C8C-20B1B1531DAF}" type="presParOf" srcId="{54FD0D4B-5905-4AEF-8C15-948F13808682}" destId="{1B7957AA-BE2C-42A0-98E8-1ED913572B8C}" srcOrd="0" destOrd="0" presId="urn:microsoft.com/office/officeart/2008/layout/NameandTitleOrganizationalChart"/>
    <dgm:cxn modelId="{37EBC047-A5AC-4FA2-B8E2-851A735B383A}" type="presParOf" srcId="{54FD0D4B-5905-4AEF-8C15-948F13808682}" destId="{0FD015C9-0316-46C6-A1CA-F114BEEFE3ED}" srcOrd="1" destOrd="0" presId="urn:microsoft.com/office/officeart/2008/layout/NameandTitleOrganizationalChart"/>
    <dgm:cxn modelId="{06CAF820-CDA6-4645-97FA-CCF8FB4C3BA0}" type="presParOf" srcId="{54FD0D4B-5905-4AEF-8C15-948F13808682}" destId="{33A83DFD-3659-4CFF-B590-23CAEC56871E}" srcOrd="2" destOrd="0" presId="urn:microsoft.com/office/officeart/2008/layout/NameandTitleOrganizationalChart"/>
    <dgm:cxn modelId="{C07B446A-4398-4736-BD8D-759754437A89}" type="presParOf" srcId="{8CF5CB1C-E4C7-4F4D-8DDC-66DEF84C6575}" destId="{6742314F-03D2-401E-BCB0-AF3229081ED6}" srcOrd="1" destOrd="0" presId="urn:microsoft.com/office/officeart/2008/layout/NameandTitleOrganizationalChart"/>
    <dgm:cxn modelId="{A7B9FB4F-E7EC-4BE7-890D-23F54EB5F583}" type="presParOf" srcId="{8CF5CB1C-E4C7-4F4D-8DDC-66DEF84C6575}" destId="{B21A3AC1-95B0-41C7-BE70-77242A2C8C58}" srcOrd="2" destOrd="0" presId="urn:microsoft.com/office/officeart/2008/layout/NameandTitleOrganizationalChart"/>
    <dgm:cxn modelId="{77952E8D-6101-4F63-B7B6-216EBFEB54F4}" type="presParOf" srcId="{F59023D0-A69E-4633-A7C4-6721AB0BAB70}" destId="{20CBAD86-E67A-49A4-84B1-7F86F6770A38}" srcOrd="6" destOrd="0" presId="urn:microsoft.com/office/officeart/2008/layout/NameandTitleOrganizationalChart"/>
    <dgm:cxn modelId="{9CDABF2F-5517-4DCD-97F0-090FB9E93B46}" type="presParOf" srcId="{F59023D0-A69E-4633-A7C4-6721AB0BAB70}" destId="{B85AF2FC-9B0D-4D88-B28F-9F7668540ADA}" srcOrd="7" destOrd="0" presId="urn:microsoft.com/office/officeart/2008/layout/NameandTitleOrganizationalChart"/>
    <dgm:cxn modelId="{56E76E3C-6F74-4804-A34D-7927D1DC82AB}" type="presParOf" srcId="{B85AF2FC-9B0D-4D88-B28F-9F7668540ADA}" destId="{9B7BB3EC-75E7-4B0E-B04C-C2AD2FFD1649}" srcOrd="0" destOrd="0" presId="urn:microsoft.com/office/officeart/2008/layout/NameandTitleOrganizationalChart"/>
    <dgm:cxn modelId="{B4E77812-3727-44C2-B465-BA54EE30A5AE}" type="presParOf" srcId="{9B7BB3EC-75E7-4B0E-B04C-C2AD2FFD1649}" destId="{6051ED20-7587-4EA5-8FD8-0C1F20620249}" srcOrd="0" destOrd="0" presId="urn:microsoft.com/office/officeart/2008/layout/NameandTitleOrganizationalChart"/>
    <dgm:cxn modelId="{EBC9D619-6C3B-46DF-81B3-8BC9A24E9BE4}" type="presParOf" srcId="{9B7BB3EC-75E7-4B0E-B04C-C2AD2FFD1649}" destId="{491851BA-F09E-423A-865E-54C96A81C929}" srcOrd="1" destOrd="0" presId="urn:microsoft.com/office/officeart/2008/layout/NameandTitleOrganizationalChart"/>
    <dgm:cxn modelId="{2F6FC9B6-A31E-4642-B6EE-96094B760399}" type="presParOf" srcId="{9B7BB3EC-75E7-4B0E-B04C-C2AD2FFD1649}" destId="{765B0B39-E905-4396-B4AE-D3F351102316}" srcOrd="2" destOrd="0" presId="urn:microsoft.com/office/officeart/2008/layout/NameandTitleOrganizationalChart"/>
    <dgm:cxn modelId="{C9406190-E053-4B39-A3C9-46AA5C7918BA}" type="presParOf" srcId="{B85AF2FC-9B0D-4D88-B28F-9F7668540ADA}" destId="{FD187846-6AD7-48D0-BA3B-5E5C220C35A8}" srcOrd="1" destOrd="0" presId="urn:microsoft.com/office/officeart/2008/layout/NameandTitleOrganizationalChart"/>
    <dgm:cxn modelId="{4214072E-EF61-4130-8D33-CE1FC22EDA63}" type="presParOf" srcId="{B85AF2FC-9B0D-4D88-B28F-9F7668540ADA}" destId="{A480C248-4ECE-4B2C-B7CA-2D86E7643E85}" srcOrd="2" destOrd="0" presId="urn:microsoft.com/office/officeart/2008/layout/NameandTitleOrganizationalChart"/>
    <dgm:cxn modelId="{4625C2FB-849E-4549-8002-D981CB73A277}" type="presParOf" srcId="{F59023D0-A69E-4633-A7C4-6721AB0BAB70}" destId="{01D1A179-7A96-43CB-8587-3BB48889C0E0}" srcOrd="8" destOrd="0" presId="urn:microsoft.com/office/officeart/2008/layout/NameandTitleOrganizationalChart"/>
    <dgm:cxn modelId="{9F9CDF93-F508-47DC-BECB-FCCFFB51204C}" type="presParOf" srcId="{F59023D0-A69E-4633-A7C4-6721AB0BAB70}" destId="{7CD9096E-80C1-453E-B3C6-64C76A84B723}" srcOrd="9" destOrd="0" presId="urn:microsoft.com/office/officeart/2008/layout/NameandTitleOrganizationalChart"/>
    <dgm:cxn modelId="{851F4E04-F2F1-4228-9892-0DA0C986D2BA}" type="presParOf" srcId="{7CD9096E-80C1-453E-B3C6-64C76A84B723}" destId="{D783FC04-8A43-44D3-8182-BA4982689172}" srcOrd="0" destOrd="0" presId="urn:microsoft.com/office/officeart/2008/layout/NameandTitleOrganizationalChart"/>
    <dgm:cxn modelId="{A0DAF03B-D2C3-45F6-9F1B-07DABA51B75D}" type="presParOf" srcId="{D783FC04-8A43-44D3-8182-BA4982689172}" destId="{63C8EB03-F628-497A-BF93-AFE4694A7002}" srcOrd="0" destOrd="0" presId="urn:microsoft.com/office/officeart/2008/layout/NameandTitleOrganizationalChart"/>
    <dgm:cxn modelId="{BD992231-4879-4307-A520-EF942628F5F1}" type="presParOf" srcId="{D783FC04-8A43-44D3-8182-BA4982689172}" destId="{92283D72-6EAF-4EFC-BFAB-235F84AF1EBF}" srcOrd="1" destOrd="0" presId="urn:microsoft.com/office/officeart/2008/layout/NameandTitleOrganizationalChart"/>
    <dgm:cxn modelId="{ECE0A451-6475-43E9-A6BB-61DCC1448D0B}" type="presParOf" srcId="{D783FC04-8A43-44D3-8182-BA4982689172}" destId="{8A2EAF7C-1653-4591-BCB6-6F1DB92CE1CB}" srcOrd="2" destOrd="0" presId="urn:microsoft.com/office/officeart/2008/layout/NameandTitleOrganizationalChart"/>
    <dgm:cxn modelId="{EC7320E3-8FA1-4EE7-A478-B6F0CD86EF25}" type="presParOf" srcId="{7CD9096E-80C1-453E-B3C6-64C76A84B723}" destId="{F2DE257E-3141-4A5E-A8AD-DE0657E52792}" srcOrd="1" destOrd="0" presId="urn:microsoft.com/office/officeart/2008/layout/NameandTitleOrganizationalChart"/>
    <dgm:cxn modelId="{98ABCE41-FC69-4C56-BF62-D0D4DF16687B}" type="presParOf" srcId="{7CD9096E-80C1-453E-B3C6-64C76A84B723}" destId="{412895B9-8E52-49CA-A269-BEC1E1AC4FE0}" srcOrd="2" destOrd="0" presId="urn:microsoft.com/office/officeart/2008/layout/NameandTitleOrganizationalChart"/>
    <dgm:cxn modelId="{95A19F4D-FBB2-4EFB-9E7B-397F2B5ED017}" type="presParOf" srcId="{F59023D0-A69E-4633-A7C4-6721AB0BAB70}" destId="{068BE171-8EC1-41D1-9D75-DB90353ED108}" srcOrd="10" destOrd="0" presId="urn:microsoft.com/office/officeart/2008/layout/NameandTitleOrganizationalChart"/>
    <dgm:cxn modelId="{4E2675CF-361D-4719-B74F-A4AECD4DB206}" type="presParOf" srcId="{F59023D0-A69E-4633-A7C4-6721AB0BAB70}" destId="{70B82254-A182-496A-A8D9-C65D1AA0258F}" srcOrd="11" destOrd="0" presId="urn:microsoft.com/office/officeart/2008/layout/NameandTitleOrganizationalChart"/>
    <dgm:cxn modelId="{191C8D99-C431-4AE1-BD82-50646FF013E5}" type="presParOf" srcId="{70B82254-A182-496A-A8D9-C65D1AA0258F}" destId="{3CD8DB46-DE23-4A9A-ADD2-48D8C29E2C29}" srcOrd="0" destOrd="0" presId="urn:microsoft.com/office/officeart/2008/layout/NameandTitleOrganizationalChart"/>
    <dgm:cxn modelId="{4AFEB23A-371F-496D-9758-8DB8BC7B6ECB}" type="presParOf" srcId="{3CD8DB46-DE23-4A9A-ADD2-48D8C29E2C29}" destId="{FF48A234-5142-4059-A23E-8F5370ACA2CB}" srcOrd="0" destOrd="0" presId="urn:microsoft.com/office/officeart/2008/layout/NameandTitleOrganizationalChart"/>
    <dgm:cxn modelId="{C1F576E8-298A-47D1-8696-3CFF556CAF8B}" type="presParOf" srcId="{3CD8DB46-DE23-4A9A-ADD2-48D8C29E2C29}" destId="{EF460F30-FA53-4E6A-AC73-566F65603AEB}" srcOrd="1" destOrd="0" presId="urn:microsoft.com/office/officeart/2008/layout/NameandTitleOrganizationalChart"/>
    <dgm:cxn modelId="{DF5ABA65-C4DD-4EF1-9838-50EC96571CD2}" type="presParOf" srcId="{3CD8DB46-DE23-4A9A-ADD2-48D8C29E2C29}" destId="{437211C9-6DC7-4C85-AD8C-CB498E15319C}" srcOrd="2" destOrd="0" presId="urn:microsoft.com/office/officeart/2008/layout/NameandTitleOrganizationalChart"/>
    <dgm:cxn modelId="{692F66C9-15D7-40A9-8487-E41A50777567}" type="presParOf" srcId="{70B82254-A182-496A-A8D9-C65D1AA0258F}" destId="{C79C8141-0D22-45F1-A990-F9CE228B2366}" srcOrd="1" destOrd="0" presId="urn:microsoft.com/office/officeart/2008/layout/NameandTitleOrganizationalChart"/>
    <dgm:cxn modelId="{1E30096C-4AEE-4114-ADC5-EE8DC387203B}" type="presParOf" srcId="{70B82254-A182-496A-A8D9-C65D1AA0258F}" destId="{BBADB700-C5C0-46D0-A1E4-212F1EDC9E6E}" srcOrd="2" destOrd="0" presId="urn:microsoft.com/office/officeart/2008/layout/NameandTitleOrganizationalChart"/>
    <dgm:cxn modelId="{67C51488-52DF-4F96-AB7C-ADD3520B354B}" type="presParOf" srcId="{48BCD207-EFC7-48A9-A251-22944BB7D5F6}" destId="{2F9F9AE4-F7A8-482A-91DC-BF128E2B6B9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B91691-74E7-4600-BCD2-5FE5FE99B0E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A4D595-6CFD-4993-BAFB-7EF8D69CB981}">
      <dgm:prSet phldrT="[Texto]"/>
      <dgm:spPr/>
      <dgm:t>
        <a:bodyPr/>
        <a:lstStyle/>
        <a:p>
          <a:r>
            <a:rPr lang="es-MX" dirty="0" smtClean="0"/>
            <a:t>Director de Plantel</a:t>
          </a:r>
          <a:endParaRPr lang="en-US" dirty="0"/>
        </a:p>
      </dgm:t>
    </dgm:pt>
    <dgm:pt modelId="{8A3AEDD4-CA6C-42C5-8DA6-9D2D37A03A75}" type="parTrans" cxnId="{F7E2131D-B7A0-4FD0-B15A-6852E76B195E}">
      <dgm:prSet/>
      <dgm:spPr/>
      <dgm:t>
        <a:bodyPr/>
        <a:lstStyle/>
        <a:p>
          <a:endParaRPr lang="en-US"/>
        </a:p>
      </dgm:t>
    </dgm:pt>
    <dgm:pt modelId="{F7307A56-23F1-48DF-814C-3ADBE6728F20}" type="sibTrans" cxnId="{F7E2131D-B7A0-4FD0-B15A-6852E76B195E}">
      <dgm:prSet/>
      <dgm:spPr/>
      <dgm:t>
        <a:bodyPr/>
        <a:lstStyle/>
        <a:p>
          <a:r>
            <a:rPr lang="es-MX" dirty="0" smtClean="0"/>
            <a:t>Elsa Campos</a:t>
          </a:r>
          <a:endParaRPr lang="en-US" dirty="0"/>
        </a:p>
      </dgm:t>
    </dgm:pt>
    <dgm:pt modelId="{0FFEDAFF-1E3B-41E4-A0A9-B850D96EA19C}">
      <dgm:prSet phldrT="[Texto]"/>
      <dgm:spPr/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17C1AE17-868D-4572-A3D3-71A46EBC56CC}" type="parTrans" cxnId="{FB9146BE-4DEC-4CCE-933E-5E28CDEDC144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EEF4D46F-B9A1-42DA-850C-82E6962433CE}" type="sibTrans" cxnId="{FB9146BE-4DEC-4CCE-933E-5E28CDEDC144}">
      <dgm:prSet/>
      <dgm:spPr/>
      <dgm:t>
        <a:bodyPr/>
        <a:lstStyle/>
        <a:p>
          <a:r>
            <a:rPr lang="es-MX" dirty="0" smtClean="0"/>
            <a:t>Ivonne Cruz</a:t>
          </a:r>
          <a:endParaRPr lang="en-US" dirty="0"/>
        </a:p>
      </dgm:t>
    </dgm:pt>
    <dgm:pt modelId="{9C63E0EE-1E7B-4534-94F7-4348A2719213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644C6572-A5D6-4471-A1E7-0527090F64F5}" type="parTrans" cxnId="{91DE6923-F831-44B6-ACA5-C79413C0709F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D70DC2F-B327-466F-B40C-3357DFF6F824}" type="sibTrans" cxnId="{91DE6923-F831-44B6-ACA5-C79413C0709F}">
      <dgm:prSet/>
      <dgm:spPr>
        <a:solidFill>
          <a:schemeClr val="bg1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Alberto Estrada</a:t>
          </a:r>
          <a:endParaRPr lang="en-US" dirty="0"/>
        </a:p>
      </dgm:t>
    </dgm:pt>
    <dgm:pt modelId="{F9FC66B3-746A-4C3E-BBCB-6C12D5687D8E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B68DB3D5-8B64-4F1D-B06F-2F971B31387D}" type="parTrans" cxnId="{4AF41F8F-0474-453C-BAD8-8D71105B796A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3E0A931-422F-46EB-87F8-3D703A64FC57}" type="sibTrans" cxnId="{4AF41F8F-0474-453C-BAD8-8D71105B796A}">
      <dgm:prSet/>
      <dgm:spPr>
        <a:solidFill>
          <a:schemeClr val="bg1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Erika Lucero</a:t>
          </a:r>
          <a:endParaRPr lang="en-US" dirty="0"/>
        </a:p>
      </dgm:t>
    </dgm:pt>
    <dgm:pt modelId="{FFA02F93-FB21-43C6-8A08-078CDC9DE4C9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DC671CAF-53B2-4A6F-A929-5105A3EA3D1E}" type="parTrans" cxnId="{C8C45B67-A30F-4BF3-9905-F1B8CD66C145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D8C85A42-62FE-4A9E-A83B-4978500D2528}" type="sibTrans" cxnId="{C8C45B67-A30F-4BF3-9905-F1B8CD66C145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err="1" smtClean="0"/>
            <a:t>Anel</a:t>
          </a:r>
          <a:r>
            <a:rPr lang="es-MX" dirty="0" smtClean="0"/>
            <a:t> Fernández</a:t>
          </a:r>
          <a:endParaRPr lang="en-US" dirty="0"/>
        </a:p>
      </dgm:t>
    </dgm:pt>
    <dgm:pt modelId="{9E91972A-A2D1-4FD8-B0F1-3ECC16DECACD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F2332B0A-E2CB-4B57-8FAF-C8826376898E}" type="parTrans" cxnId="{DD38FADE-67EF-4D3B-9845-9D2B2A4D71D5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4325394-04DF-498C-985E-B973CD052B9E}" type="sibTrans" cxnId="{DD38FADE-67EF-4D3B-9845-9D2B2A4D71D5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Octavio Rivera</a:t>
          </a:r>
          <a:endParaRPr lang="en-US" dirty="0"/>
        </a:p>
      </dgm:t>
    </dgm:pt>
    <dgm:pt modelId="{8A9737FF-7E68-4CD5-975B-9A3DE35E83AC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6F576049-FF53-48E9-865C-8F538E4942CE}" type="parTrans" cxnId="{3695352F-5FD6-47C9-95C5-8D97005452BF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FEBD0C60-F674-4665-A7B4-2791AC3FE0D4}" type="sibTrans" cxnId="{3695352F-5FD6-47C9-95C5-8D97005452B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Socorro López</a:t>
          </a:r>
          <a:endParaRPr lang="en-US" dirty="0"/>
        </a:p>
      </dgm:t>
    </dgm:pt>
    <dgm:pt modelId="{34632F9A-A494-4DAB-A022-7ACF8A0753C5}">
      <dgm:prSet phldrT="[Texto]"/>
      <dgm:spPr/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AC919547-6E4E-4585-90BC-8C336A6391E6}" type="parTrans" cxnId="{D57B1E3E-0892-4AA5-BC38-D982A4FDC1CD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AC4A1122-AB13-4A51-9198-7656DAFCD510}" type="sibTrans" cxnId="{D57B1E3E-0892-4AA5-BC38-D982A4FDC1CD}">
      <dgm:prSet custT="1"/>
      <dgm:spPr/>
      <dgm:t>
        <a:bodyPr/>
        <a:lstStyle/>
        <a:p>
          <a:r>
            <a:rPr lang="es-MX" sz="900" dirty="0" err="1" smtClean="0"/>
            <a:t>Lodegario</a:t>
          </a:r>
          <a:r>
            <a:rPr lang="es-MX" sz="900" dirty="0" smtClean="0"/>
            <a:t> Vargas</a:t>
          </a:r>
          <a:endParaRPr lang="en-US" sz="900" dirty="0"/>
        </a:p>
      </dgm:t>
    </dgm:pt>
    <dgm:pt modelId="{36A89138-C077-4A54-A0B9-2E95565E57D3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8A70BCF1-F4C5-4CE8-9536-3A1CFAB70067}" type="parTrans" cxnId="{5DE61379-9DE1-4FB5-8AD5-27D80ADF400D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15E505E-216C-4BE9-B4F7-B3FDD19D6ED8}" type="sibTrans" cxnId="{5DE61379-9DE1-4FB5-8AD5-27D80ADF400D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Adrián Ortega</a:t>
          </a:r>
          <a:endParaRPr lang="en-US" dirty="0"/>
        </a:p>
      </dgm:t>
    </dgm:pt>
    <dgm:pt modelId="{27525D1C-1023-41B6-8B99-254CD2D865DF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941A043D-5CFC-4387-A140-5B1983300288}" type="parTrans" cxnId="{DDF66A65-F9E6-4D67-AB1C-68643A179466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7A3C5D93-318A-4A1A-A441-33EAEFC9F28B}" type="sibTrans" cxnId="{DDF66A65-F9E6-4D67-AB1C-68643A179466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750" dirty="0" smtClean="0"/>
            <a:t>Guadalupe Chávez</a:t>
          </a:r>
          <a:endParaRPr lang="en-US" sz="750" dirty="0"/>
        </a:p>
      </dgm:t>
    </dgm:pt>
    <dgm:pt modelId="{5FB99B6C-41D1-44E6-90A1-26D1421A2BB7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F65CF60B-7ADC-4B3D-87D3-8D99B4258A28}" type="parTrans" cxnId="{35FC73A5-F727-4546-AF58-64FE8C1EEC94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4899D1FA-8A8A-4E8A-954B-FAD91BE699CB}" type="sibTrans" cxnId="{35FC73A5-F727-4546-AF58-64FE8C1EEC94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900" dirty="0" smtClean="0"/>
            <a:t>Humberto González</a:t>
          </a:r>
          <a:endParaRPr lang="en-US" sz="900" dirty="0"/>
        </a:p>
      </dgm:t>
    </dgm:pt>
    <dgm:pt modelId="{04382950-3D36-4FF7-A8AD-8F927725F3EA}" type="pres">
      <dgm:prSet presAssocID="{BEB91691-74E7-4600-BCD2-5FE5FE99B0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1600B90-1156-49D6-84AE-1D8043535775}" type="pres">
      <dgm:prSet presAssocID="{F5A4D595-6CFD-4993-BAFB-7EF8D69CB981}" presName="hierRoot1" presStyleCnt="0">
        <dgm:presLayoutVars>
          <dgm:hierBranch val="init"/>
        </dgm:presLayoutVars>
      </dgm:prSet>
      <dgm:spPr/>
    </dgm:pt>
    <dgm:pt modelId="{ACC0D4E6-774E-4AEE-A5BF-85EB590B2636}" type="pres">
      <dgm:prSet presAssocID="{F5A4D595-6CFD-4993-BAFB-7EF8D69CB981}" presName="rootComposite1" presStyleCnt="0"/>
      <dgm:spPr/>
    </dgm:pt>
    <dgm:pt modelId="{D68AD658-3073-4E3B-B945-52F6A326DF45}" type="pres">
      <dgm:prSet presAssocID="{F5A4D595-6CFD-4993-BAFB-7EF8D69CB981}" presName="rootText1" presStyleLbl="node0" presStyleIdx="0" presStyleCnt="1" custLinFactNeighborY="-8713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2F7CE90-4FED-432B-A7A3-385EF6FADF63}" type="pres">
      <dgm:prSet presAssocID="{F5A4D595-6CFD-4993-BAFB-7EF8D69CB981}" presName="titleText1" presStyleLbl="fgAcc0" presStyleIdx="0" presStyleCnt="1" custLinFactY="-100000" custLinFactNeighborY="-16141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EB509FA-42AB-4C0F-9395-9931AA5D8D93}" type="pres">
      <dgm:prSet presAssocID="{F5A4D595-6CFD-4993-BAFB-7EF8D69CB981}" presName="rootConnector1" presStyleLbl="node1" presStyleIdx="0" presStyleCnt="10"/>
      <dgm:spPr/>
      <dgm:t>
        <a:bodyPr/>
        <a:lstStyle/>
        <a:p>
          <a:endParaRPr lang="en-US"/>
        </a:p>
      </dgm:t>
    </dgm:pt>
    <dgm:pt modelId="{2E9CE39B-5E35-4FAA-AE9D-A87EA8328839}" type="pres">
      <dgm:prSet presAssocID="{F5A4D595-6CFD-4993-BAFB-7EF8D69CB981}" presName="hierChild2" presStyleCnt="0"/>
      <dgm:spPr/>
    </dgm:pt>
    <dgm:pt modelId="{33F1FC1B-B346-418E-8D9A-F038B25B4D24}" type="pres">
      <dgm:prSet presAssocID="{17C1AE17-868D-4572-A3D3-71A46EBC56CC}" presName="Name37" presStyleLbl="parChTrans1D2" presStyleIdx="0" presStyleCnt="3"/>
      <dgm:spPr/>
      <dgm:t>
        <a:bodyPr/>
        <a:lstStyle/>
        <a:p>
          <a:endParaRPr lang="en-US"/>
        </a:p>
      </dgm:t>
    </dgm:pt>
    <dgm:pt modelId="{3946FAC4-C8CA-4F43-9684-48E018C2C636}" type="pres">
      <dgm:prSet presAssocID="{0FFEDAFF-1E3B-41E4-A0A9-B850D96EA19C}" presName="hierRoot2" presStyleCnt="0">
        <dgm:presLayoutVars>
          <dgm:hierBranch val="init"/>
        </dgm:presLayoutVars>
      </dgm:prSet>
      <dgm:spPr/>
    </dgm:pt>
    <dgm:pt modelId="{BEF5DBF0-3000-41AE-8C97-E46F18E3E8DC}" type="pres">
      <dgm:prSet presAssocID="{0FFEDAFF-1E3B-41E4-A0A9-B850D96EA19C}" presName="rootComposite" presStyleCnt="0"/>
      <dgm:spPr/>
    </dgm:pt>
    <dgm:pt modelId="{9258EB61-9D41-444C-B5B9-BA5C2DC5B636}" type="pres">
      <dgm:prSet presAssocID="{0FFEDAFF-1E3B-41E4-A0A9-B850D96EA19C}" presName="rootText" presStyleLbl="node1" presStyleIdx="0" presStyleCnt="10" custLinFactNeighborY="-3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D7CEB0F-5758-4017-9589-E2F8DC98B77E}" type="pres">
      <dgm:prSet presAssocID="{0FFEDAFF-1E3B-41E4-A0A9-B850D96EA19C}" presName="titleText2" presStyleLbl="fgAcc1" presStyleIdx="0" presStyleCnt="10" custLinFactNeighborX="-16168" custLinFactNeighborY="999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82956E5-D401-4D1A-B70D-834B452FA348}" type="pres">
      <dgm:prSet presAssocID="{0FFEDAFF-1E3B-41E4-A0A9-B850D96EA19C}" presName="rootConnector" presStyleLbl="node2" presStyleIdx="0" presStyleCnt="0"/>
      <dgm:spPr/>
      <dgm:t>
        <a:bodyPr/>
        <a:lstStyle/>
        <a:p>
          <a:endParaRPr lang="en-US"/>
        </a:p>
      </dgm:t>
    </dgm:pt>
    <dgm:pt modelId="{7E652834-FF00-4689-AD15-F14A58306D94}" type="pres">
      <dgm:prSet presAssocID="{0FFEDAFF-1E3B-41E4-A0A9-B850D96EA19C}" presName="hierChild4" presStyleCnt="0"/>
      <dgm:spPr/>
    </dgm:pt>
    <dgm:pt modelId="{CE9B1255-18E3-4A9D-B4BC-F47E74421234}" type="pres">
      <dgm:prSet presAssocID="{941A043D-5CFC-4387-A140-5B1983300288}" presName="Name37" presStyleLbl="parChTrans1D3" presStyleIdx="0" presStyleCnt="7"/>
      <dgm:spPr/>
      <dgm:t>
        <a:bodyPr/>
        <a:lstStyle/>
        <a:p>
          <a:endParaRPr lang="en-US"/>
        </a:p>
      </dgm:t>
    </dgm:pt>
    <dgm:pt modelId="{9EB7A7EA-4B94-4D4C-992F-33C0F9C451E2}" type="pres">
      <dgm:prSet presAssocID="{27525D1C-1023-41B6-8B99-254CD2D865DF}" presName="hierRoot2" presStyleCnt="0">
        <dgm:presLayoutVars>
          <dgm:hierBranch val="init"/>
        </dgm:presLayoutVars>
      </dgm:prSet>
      <dgm:spPr/>
    </dgm:pt>
    <dgm:pt modelId="{0FEE1898-12EE-4815-820B-E9ED8975437E}" type="pres">
      <dgm:prSet presAssocID="{27525D1C-1023-41B6-8B99-254CD2D865DF}" presName="rootComposite" presStyleCnt="0"/>
      <dgm:spPr/>
    </dgm:pt>
    <dgm:pt modelId="{AF2A5DED-5F0A-48E9-9205-699B06739172}" type="pres">
      <dgm:prSet presAssocID="{27525D1C-1023-41B6-8B99-254CD2D865DF}" presName="rootText" presStyleLbl="node1" presStyleIdx="1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68ABA4C-6380-4008-A1BC-7569DF97C716}" type="pres">
      <dgm:prSet presAssocID="{27525D1C-1023-41B6-8B99-254CD2D865DF}" presName="titleText2" presStyleLbl="fgAcc1" presStyleIdx="1" presStyleCnt="10" custLinFactY="178291" custLinFactNeighborX="-16042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9C9BF46-A5A5-4709-AC2A-D820D41E196F}" type="pres">
      <dgm:prSet presAssocID="{27525D1C-1023-41B6-8B99-254CD2D865DF}" presName="rootConnector" presStyleLbl="node3" presStyleIdx="0" presStyleCnt="0"/>
      <dgm:spPr/>
      <dgm:t>
        <a:bodyPr/>
        <a:lstStyle/>
        <a:p>
          <a:endParaRPr lang="en-US"/>
        </a:p>
      </dgm:t>
    </dgm:pt>
    <dgm:pt modelId="{860CB149-C520-4907-8506-CD9F139910EB}" type="pres">
      <dgm:prSet presAssocID="{27525D1C-1023-41B6-8B99-254CD2D865DF}" presName="hierChild4" presStyleCnt="0"/>
      <dgm:spPr/>
    </dgm:pt>
    <dgm:pt modelId="{4B2CA82D-C713-4CDC-8382-E56E2A901D2C}" type="pres">
      <dgm:prSet presAssocID="{27525D1C-1023-41B6-8B99-254CD2D865DF}" presName="hierChild5" presStyleCnt="0"/>
      <dgm:spPr/>
    </dgm:pt>
    <dgm:pt modelId="{802FD4F6-75DF-4FA7-BC4D-4F4821EA03A6}" type="pres">
      <dgm:prSet presAssocID="{DC671CAF-53B2-4A6F-A929-5105A3EA3D1E}" presName="Name37" presStyleLbl="parChTrans1D3" presStyleIdx="1" presStyleCnt="7"/>
      <dgm:spPr/>
      <dgm:t>
        <a:bodyPr/>
        <a:lstStyle/>
        <a:p>
          <a:endParaRPr lang="en-US"/>
        </a:p>
      </dgm:t>
    </dgm:pt>
    <dgm:pt modelId="{09C42AD5-9C13-4B03-9B87-599D189ED556}" type="pres">
      <dgm:prSet presAssocID="{FFA02F93-FB21-43C6-8A08-078CDC9DE4C9}" presName="hierRoot2" presStyleCnt="0">
        <dgm:presLayoutVars>
          <dgm:hierBranch val="init"/>
        </dgm:presLayoutVars>
      </dgm:prSet>
      <dgm:spPr/>
    </dgm:pt>
    <dgm:pt modelId="{78B46D24-8617-421A-ABC7-EC6BDED4D7D5}" type="pres">
      <dgm:prSet presAssocID="{FFA02F93-FB21-43C6-8A08-078CDC9DE4C9}" presName="rootComposite" presStyleCnt="0"/>
      <dgm:spPr/>
    </dgm:pt>
    <dgm:pt modelId="{11B800D7-6746-474B-B361-D39DEA32F7B8}" type="pres">
      <dgm:prSet presAssocID="{FFA02F93-FB21-43C6-8A08-078CDC9DE4C9}" presName="rootText" presStyleLbl="node1" presStyleIdx="2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8B5BB3-9B0B-470D-A38D-E4F02119FDF6}" type="pres">
      <dgm:prSet presAssocID="{FFA02F93-FB21-43C6-8A08-078CDC9DE4C9}" presName="titleText2" presStyleLbl="fgAcc1" presStyleIdx="2" presStyleCnt="10" custLinFactY="178291" custLinFactNeighborX="-17814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819586-7032-4A1F-8EF0-200B15F4DF1B}" type="pres">
      <dgm:prSet presAssocID="{FFA02F93-FB21-43C6-8A08-078CDC9DE4C9}" presName="rootConnector" presStyleLbl="node3" presStyleIdx="0" presStyleCnt="0"/>
      <dgm:spPr/>
      <dgm:t>
        <a:bodyPr/>
        <a:lstStyle/>
        <a:p>
          <a:endParaRPr lang="en-US"/>
        </a:p>
      </dgm:t>
    </dgm:pt>
    <dgm:pt modelId="{0D592EDD-4735-4EDA-8A7F-55DB7C90C59F}" type="pres">
      <dgm:prSet presAssocID="{FFA02F93-FB21-43C6-8A08-078CDC9DE4C9}" presName="hierChild4" presStyleCnt="0"/>
      <dgm:spPr/>
    </dgm:pt>
    <dgm:pt modelId="{07D5D429-A9DD-441E-8D1B-73EF29F4A063}" type="pres">
      <dgm:prSet presAssocID="{FFA02F93-FB21-43C6-8A08-078CDC9DE4C9}" presName="hierChild5" presStyleCnt="0"/>
      <dgm:spPr/>
    </dgm:pt>
    <dgm:pt modelId="{96E9AE58-183B-4F91-B498-F36E98E8B1C3}" type="pres">
      <dgm:prSet presAssocID="{F65CF60B-7ADC-4B3D-87D3-8D99B4258A28}" presName="Name37" presStyleLbl="parChTrans1D3" presStyleIdx="2" presStyleCnt="7"/>
      <dgm:spPr/>
      <dgm:t>
        <a:bodyPr/>
        <a:lstStyle/>
        <a:p>
          <a:endParaRPr lang="en-US"/>
        </a:p>
      </dgm:t>
    </dgm:pt>
    <dgm:pt modelId="{500F05AF-7EE2-434E-A2E0-42FEF8990997}" type="pres">
      <dgm:prSet presAssocID="{5FB99B6C-41D1-44E6-90A1-26D1421A2BB7}" presName="hierRoot2" presStyleCnt="0">
        <dgm:presLayoutVars>
          <dgm:hierBranch val="init"/>
        </dgm:presLayoutVars>
      </dgm:prSet>
      <dgm:spPr/>
    </dgm:pt>
    <dgm:pt modelId="{059FB3E3-635E-4905-B7BB-1E351857FAE1}" type="pres">
      <dgm:prSet presAssocID="{5FB99B6C-41D1-44E6-90A1-26D1421A2BB7}" presName="rootComposite" presStyleCnt="0"/>
      <dgm:spPr/>
    </dgm:pt>
    <dgm:pt modelId="{91A9DEA6-03A1-4925-9793-ECA42434A8B9}" type="pres">
      <dgm:prSet presAssocID="{5FB99B6C-41D1-44E6-90A1-26D1421A2BB7}" presName="rootText" presStyleLbl="node1" presStyleIdx="3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3A68228-7E84-4769-91DE-390AA71F1FDF}" type="pres">
      <dgm:prSet presAssocID="{5FB99B6C-41D1-44E6-90A1-26D1421A2BB7}" presName="titleText2" presStyleLbl="fgAcc1" presStyleIdx="3" presStyleCnt="10" custScaleX="131188" custScaleY="85470" custLinFactY="171026" custLinFactNeighborX="-19216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E5BDA6D-7D1A-4AF6-BC25-841A5F74267F}" type="pres">
      <dgm:prSet presAssocID="{5FB99B6C-41D1-44E6-90A1-26D1421A2BB7}" presName="rootConnector" presStyleLbl="node3" presStyleIdx="0" presStyleCnt="0"/>
      <dgm:spPr/>
      <dgm:t>
        <a:bodyPr/>
        <a:lstStyle/>
        <a:p>
          <a:endParaRPr lang="en-US"/>
        </a:p>
      </dgm:t>
    </dgm:pt>
    <dgm:pt modelId="{96577E37-263A-4D8D-97A1-7931701B4563}" type="pres">
      <dgm:prSet presAssocID="{5FB99B6C-41D1-44E6-90A1-26D1421A2BB7}" presName="hierChild4" presStyleCnt="0"/>
      <dgm:spPr/>
    </dgm:pt>
    <dgm:pt modelId="{2CB783E6-5E7E-4D5A-93CD-A27F023FF7B0}" type="pres">
      <dgm:prSet presAssocID="{5FB99B6C-41D1-44E6-90A1-26D1421A2BB7}" presName="hierChild5" presStyleCnt="0"/>
      <dgm:spPr/>
    </dgm:pt>
    <dgm:pt modelId="{F93B4CCD-739B-487A-86AE-33A789015B12}" type="pres">
      <dgm:prSet presAssocID="{0FFEDAFF-1E3B-41E4-A0A9-B850D96EA19C}" presName="hierChild5" presStyleCnt="0"/>
      <dgm:spPr/>
    </dgm:pt>
    <dgm:pt modelId="{AE98F33F-D9B7-4774-8799-442340C987BF}" type="pres">
      <dgm:prSet presAssocID="{644C6572-A5D6-4471-A1E7-0527090F64F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AD9E774-92EF-4A76-A685-C2593E9231D6}" type="pres">
      <dgm:prSet presAssocID="{9C63E0EE-1E7B-4534-94F7-4348A2719213}" presName="hierRoot2" presStyleCnt="0">
        <dgm:presLayoutVars>
          <dgm:hierBranch val="init"/>
        </dgm:presLayoutVars>
      </dgm:prSet>
      <dgm:spPr/>
    </dgm:pt>
    <dgm:pt modelId="{20F3A595-E79A-4438-9C8C-6AA5CA7745BE}" type="pres">
      <dgm:prSet presAssocID="{9C63E0EE-1E7B-4534-94F7-4348A2719213}" presName="rootComposite" presStyleCnt="0"/>
      <dgm:spPr/>
    </dgm:pt>
    <dgm:pt modelId="{B674E810-636C-4951-8338-C4A8C9A7F76A}" type="pres">
      <dgm:prSet presAssocID="{9C63E0EE-1E7B-4534-94F7-4348A2719213}" presName="rootText" presStyleLbl="node1" presStyleIdx="4" presStyleCnt="1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FCBE0B6-0E39-4E4C-B4DD-5DB38D43002F}" type="pres">
      <dgm:prSet presAssocID="{9C63E0EE-1E7B-4534-94F7-4348A2719213}" presName="titleText2" presStyleLbl="fgAcc1" presStyleIdx="4" presStyleCnt="10" custLinFactNeighborX="-15576" custLinFactNeighborY="-149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69DC92C-C787-4959-80E3-9111BCFE64F3}" type="pres">
      <dgm:prSet presAssocID="{9C63E0EE-1E7B-4534-94F7-4348A2719213}" presName="rootConnector" presStyleLbl="node2" presStyleIdx="0" presStyleCnt="0"/>
      <dgm:spPr/>
      <dgm:t>
        <a:bodyPr/>
        <a:lstStyle/>
        <a:p>
          <a:endParaRPr lang="en-US"/>
        </a:p>
      </dgm:t>
    </dgm:pt>
    <dgm:pt modelId="{502BA482-0DC7-44A3-92A1-E86630CEBFB1}" type="pres">
      <dgm:prSet presAssocID="{9C63E0EE-1E7B-4534-94F7-4348A2719213}" presName="hierChild4" presStyleCnt="0"/>
      <dgm:spPr/>
    </dgm:pt>
    <dgm:pt modelId="{11BC5D0E-17C6-4B9F-8D62-709639EF320C}" type="pres">
      <dgm:prSet presAssocID="{6F576049-FF53-48E9-865C-8F538E4942CE}" presName="Name37" presStyleLbl="parChTrans1D3" presStyleIdx="3" presStyleCnt="7"/>
      <dgm:spPr/>
      <dgm:t>
        <a:bodyPr/>
        <a:lstStyle/>
        <a:p>
          <a:endParaRPr lang="en-US"/>
        </a:p>
      </dgm:t>
    </dgm:pt>
    <dgm:pt modelId="{D64F1C8B-7E17-45ED-9113-37130247EA7F}" type="pres">
      <dgm:prSet presAssocID="{8A9737FF-7E68-4CD5-975B-9A3DE35E83AC}" presName="hierRoot2" presStyleCnt="0">
        <dgm:presLayoutVars>
          <dgm:hierBranch val="init"/>
        </dgm:presLayoutVars>
      </dgm:prSet>
      <dgm:spPr/>
    </dgm:pt>
    <dgm:pt modelId="{55D3A4E9-39E4-425C-BD7D-9B1B96820116}" type="pres">
      <dgm:prSet presAssocID="{8A9737FF-7E68-4CD5-975B-9A3DE35E83AC}" presName="rootComposite" presStyleCnt="0"/>
      <dgm:spPr/>
    </dgm:pt>
    <dgm:pt modelId="{52D6C98E-1C14-4DF7-A4D7-C6EB362F693A}" type="pres">
      <dgm:prSet presAssocID="{8A9737FF-7E68-4CD5-975B-9A3DE35E83AC}" presName="rootText" presStyleLbl="node1" presStyleIdx="5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3081774-8440-4069-95C2-AF30E69D5517}" type="pres">
      <dgm:prSet presAssocID="{8A9737FF-7E68-4CD5-975B-9A3DE35E83AC}" presName="titleText2" presStyleLbl="fgAcc1" presStyleIdx="5" presStyleCnt="10" custLinFactY="178291" custLinFactNeighborX="-17156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67B2D16-31E9-4D84-8065-06CA71D1F925}" type="pres">
      <dgm:prSet presAssocID="{8A9737FF-7E68-4CD5-975B-9A3DE35E83AC}" presName="rootConnector" presStyleLbl="node3" presStyleIdx="0" presStyleCnt="0"/>
      <dgm:spPr/>
      <dgm:t>
        <a:bodyPr/>
        <a:lstStyle/>
        <a:p>
          <a:endParaRPr lang="en-US"/>
        </a:p>
      </dgm:t>
    </dgm:pt>
    <dgm:pt modelId="{7A7A8493-7633-4390-917C-C1B716EB3B14}" type="pres">
      <dgm:prSet presAssocID="{8A9737FF-7E68-4CD5-975B-9A3DE35E83AC}" presName="hierChild4" presStyleCnt="0"/>
      <dgm:spPr/>
    </dgm:pt>
    <dgm:pt modelId="{0533715C-407C-48D6-816C-5D94AAE5DB2C}" type="pres">
      <dgm:prSet presAssocID="{8A9737FF-7E68-4CD5-975B-9A3DE35E83AC}" presName="hierChild5" presStyleCnt="0"/>
      <dgm:spPr/>
    </dgm:pt>
    <dgm:pt modelId="{B4A60BE0-2835-41CD-8EC0-7653F95E9A51}" type="pres">
      <dgm:prSet presAssocID="{F2332B0A-E2CB-4B57-8FAF-C8826376898E}" presName="Name37" presStyleLbl="parChTrans1D3" presStyleIdx="4" presStyleCnt="7"/>
      <dgm:spPr/>
      <dgm:t>
        <a:bodyPr/>
        <a:lstStyle/>
        <a:p>
          <a:endParaRPr lang="en-US"/>
        </a:p>
      </dgm:t>
    </dgm:pt>
    <dgm:pt modelId="{FCCA3F37-A004-492B-98FC-477282B3E9CB}" type="pres">
      <dgm:prSet presAssocID="{9E91972A-A2D1-4FD8-B0F1-3ECC16DECACD}" presName="hierRoot2" presStyleCnt="0">
        <dgm:presLayoutVars>
          <dgm:hierBranch val="init"/>
        </dgm:presLayoutVars>
      </dgm:prSet>
      <dgm:spPr/>
    </dgm:pt>
    <dgm:pt modelId="{55BFE12A-49A7-47B1-8198-6CE7CDA2117B}" type="pres">
      <dgm:prSet presAssocID="{9E91972A-A2D1-4FD8-B0F1-3ECC16DECACD}" presName="rootComposite" presStyleCnt="0"/>
      <dgm:spPr/>
    </dgm:pt>
    <dgm:pt modelId="{A3F4CC92-B20A-4942-8D24-FCE5BEE1DBB1}" type="pres">
      <dgm:prSet presAssocID="{9E91972A-A2D1-4FD8-B0F1-3ECC16DECACD}" presName="rootText" presStyleLbl="node1" presStyleIdx="6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0D88F5A-3C5B-4B56-B31C-4E58B1CA17BF}" type="pres">
      <dgm:prSet presAssocID="{9E91972A-A2D1-4FD8-B0F1-3ECC16DECACD}" presName="titleText2" presStyleLbl="fgAcc1" presStyleIdx="6" presStyleCnt="10" custLinFactY="178291" custLinFactNeighborX="-15807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585E12F-AB49-45E7-92C2-A75CB5C72FB6}" type="pres">
      <dgm:prSet presAssocID="{9E91972A-A2D1-4FD8-B0F1-3ECC16DECACD}" presName="rootConnector" presStyleLbl="node3" presStyleIdx="0" presStyleCnt="0"/>
      <dgm:spPr/>
      <dgm:t>
        <a:bodyPr/>
        <a:lstStyle/>
        <a:p>
          <a:endParaRPr lang="en-US"/>
        </a:p>
      </dgm:t>
    </dgm:pt>
    <dgm:pt modelId="{90690C4C-8619-4B0F-BD74-F5C1A7D8DCC5}" type="pres">
      <dgm:prSet presAssocID="{9E91972A-A2D1-4FD8-B0F1-3ECC16DECACD}" presName="hierChild4" presStyleCnt="0"/>
      <dgm:spPr/>
    </dgm:pt>
    <dgm:pt modelId="{74E3178F-003B-4E0C-B3BA-77C5A2A680E4}" type="pres">
      <dgm:prSet presAssocID="{9E91972A-A2D1-4FD8-B0F1-3ECC16DECACD}" presName="hierChild5" presStyleCnt="0"/>
      <dgm:spPr/>
    </dgm:pt>
    <dgm:pt modelId="{48345C66-D7AA-46DF-921D-357C83FAF059}" type="pres">
      <dgm:prSet presAssocID="{9C63E0EE-1E7B-4534-94F7-4348A2719213}" presName="hierChild5" presStyleCnt="0"/>
      <dgm:spPr/>
    </dgm:pt>
    <dgm:pt modelId="{BDBA01B9-412E-4A9F-B3BE-D6BDC2D276FE}" type="pres">
      <dgm:prSet presAssocID="{B68DB3D5-8B64-4F1D-B06F-2F971B31387D}" presName="Name37" presStyleLbl="parChTrans1D2" presStyleIdx="2" presStyleCnt="3"/>
      <dgm:spPr/>
      <dgm:t>
        <a:bodyPr/>
        <a:lstStyle/>
        <a:p>
          <a:endParaRPr lang="en-US"/>
        </a:p>
      </dgm:t>
    </dgm:pt>
    <dgm:pt modelId="{4F570AF2-B9E6-4862-8EB5-3AC7E08B11D1}" type="pres">
      <dgm:prSet presAssocID="{F9FC66B3-746A-4C3E-BBCB-6C12D5687D8E}" presName="hierRoot2" presStyleCnt="0">
        <dgm:presLayoutVars>
          <dgm:hierBranch val="init"/>
        </dgm:presLayoutVars>
      </dgm:prSet>
      <dgm:spPr/>
    </dgm:pt>
    <dgm:pt modelId="{B7C1EBB0-5A4B-4945-BCC9-BA06A25C8BC5}" type="pres">
      <dgm:prSet presAssocID="{F9FC66B3-746A-4C3E-BBCB-6C12D5687D8E}" presName="rootComposite" presStyleCnt="0"/>
      <dgm:spPr/>
    </dgm:pt>
    <dgm:pt modelId="{9ADCF070-837A-4C41-8D1A-C94F5C4224C6}" type="pres">
      <dgm:prSet presAssocID="{F9FC66B3-746A-4C3E-BBCB-6C12D5687D8E}" presName="rootText" presStyleLbl="node1" presStyleIdx="7" presStyleCnt="1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B72B382-B42C-4048-9C87-852B7D0C8C28}" type="pres">
      <dgm:prSet presAssocID="{F9FC66B3-746A-4C3E-BBCB-6C12D5687D8E}" presName="titleText2" presStyleLbl="fgAcc1" presStyleIdx="7" presStyleCnt="10" custLinFactNeighborX="-1557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865524F-2D1A-4933-9129-190CC64C2AA9}" type="pres">
      <dgm:prSet presAssocID="{F9FC66B3-746A-4C3E-BBCB-6C12D5687D8E}" presName="rootConnector" presStyleLbl="node2" presStyleIdx="0" presStyleCnt="0"/>
      <dgm:spPr/>
      <dgm:t>
        <a:bodyPr/>
        <a:lstStyle/>
        <a:p>
          <a:endParaRPr lang="en-US"/>
        </a:p>
      </dgm:t>
    </dgm:pt>
    <dgm:pt modelId="{CE051D5D-4B82-4723-9CF0-36CFEA61E5F7}" type="pres">
      <dgm:prSet presAssocID="{F9FC66B3-746A-4C3E-BBCB-6C12D5687D8E}" presName="hierChild4" presStyleCnt="0"/>
      <dgm:spPr/>
    </dgm:pt>
    <dgm:pt modelId="{DE2EB724-CBA5-4B1B-9408-4B08DC0F7F5E}" type="pres">
      <dgm:prSet presAssocID="{8A70BCF1-F4C5-4CE8-9536-3A1CFAB70067}" presName="Name37" presStyleLbl="parChTrans1D3" presStyleIdx="5" presStyleCnt="7"/>
      <dgm:spPr/>
      <dgm:t>
        <a:bodyPr/>
        <a:lstStyle/>
        <a:p>
          <a:endParaRPr lang="en-US"/>
        </a:p>
      </dgm:t>
    </dgm:pt>
    <dgm:pt modelId="{9A8C695A-88B2-43D1-9168-2E56AC6E5302}" type="pres">
      <dgm:prSet presAssocID="{36A89138-C077-4A54-A0B9-2E95565E57D3}" presName="hierRoot2" presStyleCnt="0">
        <dgm:presLayoutVars>
          <dgm:hierBranch val="init"/>
        </dgm:presLayoutVars>
      </dgm:prSet>
      <dgm:spPr/>
    </dgm:pt>
    <dgm:pt modelId="{9E0D48A0-69CA-463E-AF34-8D36B9D6E5C5}" type="pres">
      <dgm:prSet presAssocID="{36A89138-C077-4A54-A0B9-2E95565E57D3}" presName="rootComposite" presStyleCnt="0"/>
      <dgm:spPr/>
    </dgm:pt>
    <dgm:pt modelId="{E72780B6-9C2D-4D39-94F8-B97199E48EBF}" type="pres">
      <dgm:prSet presAssocID="{36A89138-C077-4A54-A0B9-2E95565E57D3}" presName="rootText" presStyleLbl="node1" presStyleIdx="8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AE9E49-8A0E-4C08-8DF8-5CADB348D4EC}" type="pres">
      <dgm:prSet presAssocID="{36A89138-C077-4A54-A0B9-2E95565E57D3}" presName="titleText2" presStyleLbl="fgAcc1" presStyleIdx="8" presStyleCnt="10" custLinFactY="178291" custLinFactNeighborX="-15584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38B2FB0-521C-4E12-B763-6A36ECEFAADC}" type="pres">
      <dgm:prSet presAssocID="{36A89138-C077-4A54-A0B9-2E95565E57D3}" presName="rootConnector" presStyleLbl="node3" presStyleIdx="0" presStyleCnt="0"/>
      <dgm:spPr/>
      <dgm:t>
        <a:bodyPr/>
        <a:lstStyle/>
        <a:p>
          <a:endParaRPr lang="en-US"/>
        </a:p>
      </dgm:t>
    </dgm:pt>
    <dgm:pt modelId="{6FE1B98D-0F5F-4031-A29A-24E89CEA4281}" type="pres">
      <dgm:prSet presAssocID="{36A89138-C077-4A54-A0B9-2E95565E57D3}" presName="hierChild4" presStyleCnt="0"/>
      <dgm:spPr/>
    </dgm:pt>
    <dgm:pt modelId="{8B4DE971-2FCE-4548-86A5-4792B64ADD70}" type="pres">
      <dgm:prSet presAssocID="{36A89138-C077-4A54-A0B9-2E95565E57D3}" presName="hierChild5" presStyleCnt="0"/>
      <dgm:spPr/>
    </dgm:pt>
    <dgm:pt modelId="{FE2F4A2D-ABB7-40F6-9515-C299ECAFEBD0}" type="pres">
      <dgm:prSet presAssocID="{AC919547-6E4E-4585-90BC-8C336A6391E6}" presName="Name37" presStyleLbl="parChTrans1D3" presStyleIdx="6" presStyleCnt="7"/>
      <dgm:spPr/>
      <dgm:t>
        <a:bodyPr/>
        <a:lstStyle/>
        <a:p>
          <a:endParaRPr lang="en-US"/>
        </a:p>
      </dgm:t>
    </dgm:pt>
    <dgm:pt modelId="{ABD6F9A1-FE05-4508-9217-8A7D6626F49E}" type="pres">
      <dgm:prSet presAssocID="{34632F9A-A494-4DAB-A022-7ACF8A0753C5}" presName="hierRoot2" presStyleCnt="0">
        <dgm:presLayoutVars>
          <dgm:hierBranch val="init"/>
        </dgm:presLayoutVars>
      </dgm:prSet>
      <dgm:spPr/>
    </dgm:pt>
    <dgm:pt modelId="{E0166383-7B2E-4F89-98F6-7057759BB44C}" type="pres">
      <dgm:prSet presAssocID="{34632F9A-A494-4DAB-A022-7ACF8A0753C5}" presName="rootComposite" presStyleCnt="0"/>
      <dgm:spPr/>
    </dgm:pt>
    <dgm:pt modelId="{6415F2EA-820D-42CA-8B35-298C557E1FB2}" type="pres">
      <dgm:prSet presAssocID="{34632F9A-A494-4DAB-A022-7ACF8A0753C5}" presName="rootText" presStyleLbl="node1" presStyleIdx="9" presStyleCnt="10" custLinFactY="2235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133D5B0-6725-4FF0-AACA-7ECDD17D51B5}" type="pres">
      <dgm:prSet presAssocID="{34632F9A-A494-4DAB-A022-7ACF8A0753C5}" presName="titleText2" presStyleLbl="fgAcc1" presStyleIdx="9" presStyleCnt="10" custScaleX="116204" custLinFactY="178291" custLinFactNeighborX="-18383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83569BF-45F9-415D-BA98-7224EB0F8787}" type="pres">
      <dgm:prSet presAssocID="{34632F9A-A494-4DAB-A022-7ACF8A0753C5}" presName="rootConnector" presStyleLbl="node3" presStyleIdx="0" presStyleCnt="0"/>
      <dgm:spPr/>
      <dgm:t>
        <a:bodyPr/>
        <a:lstStyle/>
        <a:p>
          <a:endParaRPr lang="en-US"/>
        </a:p>
      </dgm:t>
    </dgm:pt>
    <dgm:pt modelId="{9A99B3E6-2A55-4C94-98B1-026D71B9A83F}" type="pres">
      <dgm:prSet presAssocID="{34632F9A-A494-4DAB-A022-7ACF8A0753C5}" presName="hierChild4" presStyleCnt="0"/>
      <dgm:spPr/>
    </dgm:pt>
    <dgm:pt modelId="{E0DC92E1-95E5-473E-AFBA-F1314BBC7826}" type="pres">
      <dgm:prSet presAssocID="{34632F9A-A494-4DAB-A022-7ACF8A0753C5}" presName="hierChild5" presStyleCnt="0"/>
      <dgm:spPr/>
    </dgm:pt>
    <dgm:pt modelId="{3E3E47C6-D180-454A-A151-F81A8534E955}" type="pres">
      <dgm:prSet presAssocID="{F9FC66B3-746A-4C3E-BBCB-6C12D5687D8E}" presName="hierChild5" presStyleCnt="0"/>
      <dgm:spPr/>
    </dgm:pt>
    <dgm:pt modelId="{484EA25E-0228-4FF1-BFA6-9CE0D61EAD54}" type="pres">
      <dgm:prSet presAssocID="{F5A4D595-6CFD-4993-BAFB-7EF8D69CB981}" presName="hierChild3" presStyleCnt="0"/>
      <dgm:spPr/>
    </dgm:pt>
  </dgm:ptLst>
  <dgm:cxnLst>
    <dgm:cxn modelId="{91DE6923-F831-44B6-ACA5-C79413C0709F}" srcId="{F5A4D595-6CFD-4993-BAFB-7EF8D69CB981}" destId="{9C63E0EE-1E7B-4534-94F7-4348A2719213}" srcOrd="1" destOrd="0" parTransId="{644C6572-A5D6-4471-A1E7-0527090F64F5}" sibTransId="{CD70DC2F-B327-466F-B40C-3357DFF6F824}"/>
    <dgm:cxn modelId="{D93A3C1A-CC48-4FBA-ADBE-64886FBADAEF}" type="presOf" srcId="{F9FC66B3-746A-4C3E-BBCB-6C12D5687D8E}" destId="{9ADCF070-837A-4C41-8D1A-C94F5C4224C6}" srcOrd="0" destOrd="0" presId="urn:microsoft.com/office/officeart/2008/layout/NameandTitleOrganizationalChart"/>
    <dgm:cxn modelId="{1F912AD8-F782-4E16-98E5-98A6C24A8727}" type="presOf" srcId="{17C1AE17-868D-4572-A3D3-71A46EBC56CC}" destId="{33F1FC1B-B346-418E-8D9A-F038B25B4D24}" srcOrd="0" destOrd="0" presId="urn:microsoft.com/office/officeart/2008/layout/NameandTitleOrganizationalChart"/>
    <dgm:cxn modelId="{36ABF388-D999-4760-972A-F9931791242D}" type="presOf" srcId="{AC919547-6E4E-4585-90BC-8C336A6391E6}" destId="{FE2F4A2D-ABB7-40F6-9515-C299ECAFEBD0}" srcOrd="0" destOrd="0" presId="urn:microsoft.com/office/officeart/2008/layout/NameandTitleOrganizationalChart"/>
    <dgm:cxn modelId="{FB9146BE-4DEC-4CCE-933E-5E28CDEDC144}" srcId="{F5A4D595-6CFD-4993-BAFB-7EF8D69CB981}" destId="{0FFEDAFF-1E3B-41E4-A0A9-B850D96EA19C}" srcOrd="0" destOrd="0" parTransId="{17C1AE17-868D-4572-A3D3-71A46EBC56CC}" sibTransId="{EEF4D46F-B9A1-42DA-850C-82E6962433CE}"/>
    <dgm:cxn modelId="{36B3AFBF-F924-4114-825B-F420B059A478}" type="presOf" srcId="{CD70DC2F-B327-466F-B40C-3357DFF6F824}" destId="{9FCBE0B6-0E39-4E4C-B4DD-5DB38D43002F}" srcOrd="0" destOrd="0" presId="urn:microsoft.com/office/officeart/2008/layout/NameandTitleOrganizationalChart"/>
    <dgm:cxn modelId="{DDF66A65-F9E6-4D67-AB1C-68643A179466}" srcId="{0FFEDAFF-1E3B-41E4-A0A9-B850D96EA19C}" destId="{27525D1C-1023-41B6-8B99-254CD2D865DF}" srcOrd="0" destOrd="0" parTransId="{941A043D-5CFC-4387-A140-5B1983300288}" sibTransId="{7A3C5D93-318A-4A1A-A441-33EAEFC9F28B}"/>
    <dgm:cxn modelId="{F7E2131D-B7A0-4FD0-B15A-6852E76B195E}" srcId="{BEB91691-74E7-4600-BCD2-5FE5FE99B0E0}" destId="{F5A4D595-6CFD-4993-BAFB-7EF8D69CB981}" srcOrd="0" destOrd="0" parTransId="{8A3AEDD4-CA6C-42C5-8DA6-9D2D37A03A75}" sibTransId="{F7307A56-23F1-48DF-814C-3ADBE6728F20}"/>
    <dgm:cxn modelId="{01282D3E-C073-41CF-A611-D5BE30B95C99}" type="presOf" srcId="{9C63E0EE-1E7B-4534-94F7-4348A2719213}" destId="{869DC92C-C787-4959-80E3-9111BCFE64F3}" srcOrd="1" destOrd="0" presId="urn:microsoft.com/office/officeart/2008/layout/NameandTitleOrganizationalChart"/>
    <dgm:cxn modelId="{C4EFC595-54F8-4880-ABCE-0530511A26F0}" type="presOf" srcId="{34632F9A-A494-4DAB-A022-7ACF8A0753C5}" destId="{E83569BF-45F9-415D-BA98-7224EB0F8787}" srcOrd="1" destOrd="0" presId="urn:microsoft.com/office/officeart/2008/layout/NameandTitleOrganizationalChart"/>
    <dgm:cxn modelId="{6D55AFD3-A475-44D0-939C-4FF86AD8FA00}" type="presOf" srcId="{8A70BCF1-F4C5-4CE8-9536-3A1CFAB70067}" destId="{DE2EB724-CBA5-4B1B-9408-4B08DC0F7F5E}" srcOrd="0" destOrd="0" presId="urn:microsoft.com/office/officeart/2008/layout/NameandTitleOrganizationalChart"/>
    <dgm:cxn modelId="{14EA0FCA-FFED-423C-B18F-0950DA90ADE8}" type="presOf" srcId="{8A9737FF-7E68-4CD5-975B-9A3DE35E83AC}" destId="{867B2D16-31E9-4D84-8065-06CA71D1F925}" srcOrd="1" destOrd="0" presId="urn:microsoft.com/office/officeart/2008/layout/NameandTitleOrganizationalChart"/>
    <dgm:cxn modelId="{3A9D0DD9-6371-462F-B08A-EABFC220F15A}" type="presOf" srcId="{0FFEDAFF-1E3B-41E4-A0A9-B850D96EA19C}" destId="{9258EB61-9D41-444C-B5B9-BA5C2DC5B636}" srcOrd="0" destOrd="0" presId="urn:microsoft.com/office/officeart/2008/layout/NameandTitleOrganizationalChart"/>
    <dgm:cxn modelId="{5DE61379-9DE1-4FB5-8AD5-27D80ADF400D}" srcId="{F9FC66B3-746A-4C3E-BBCB-6C12D5687D8E}" destId="{36A89138-C077-4A54-A0B9-2E95565E57D3}" srcOrd="0" destOrd="0" parTransId="{8A70BCF1-F4C5-4CE8-9536-3A1CFAB70067}" sibTransId="{C15E505E-216C-4BE9-B4F7-B3FDD19D6ED8}"/>
    <dgm:cxn modelId="{D57B1E3E-0892-4AA5-BC38-D982A4FDC1CD}" srcId="{F9FC66B3-746A-4C3E-BBCB-6C12D5687D8E}" destId="{34632F9A-A494-4DAB-A022-7ACF8A0753C5}" srcOrd="1" destOrd="0" parTransId="{AC919547-6E4E-4585-90BC-8C336A6391E6}" sibTransId="{AC4A1122-AB13-4A51-9198-7656DAFCD510}"/>
    <dgm:cxn modelId="{5E343BBC-A296-4D03-B545-48DE002C105F}" type="presOf" srcId="{F5A4D595-6CFD-4993-BAFB-7EF8D69CB981}" destId="{D68AD658-3073-4E3B-B945-52F6A326DF45}" srcOrd="0" destOrd="0" presId="urn:microsoft.com/office/officeart/2008/layout/NameandTitleOrganizationalChart"/>
    <dgm:cxn modelId="{3A3022AE-61CA-4B60-ABE1-73487D8967F9}" type="presOf" srcId="{36A89138-C077-4A54-A0B9-2E95565E57D3}" destId="{038B2FB0-521C-4E12-B763-6A36ECEFAADC}" srcOrd="1" destOrd="0" presId="urn:microsoft.com/office/officeart/2008/layout/NameandTitleOrganizationalChart"/>
    <dgm:cxn modelId="{B1C4A9A7-4A4C-41A1-8175-C6F6AA9E8255}" type="presOf" srcId="{644C6572-A5D6-4471-A1E7-0527090F64F5}" destId="{AE98F33F-D9B7-4774-8799-442340C987BF}" srcOrd="0" destOrd="0" presId="urn:microsoft.com/office/officeart/2008/layout/NameandTitleOrganizationalChart"/>
    <dgm:cxn modelId="{DD38FADE-67EF-4D3B-9845-9D2B2A4D71D5}" srcId="{9C63E0EE-1E7B-4534-94F7-4348A2719213}" destId="{9E91972A-A2D1-4FD8-B0F1-3ECC16DECACD}" srcOrd="1" destOrd="0" parTransId="{F2332B0A-E2CB-4B57-8FAF-C8826376898E}" sibTransId="{04325394-04DF-498C-985E-B973CD052B9E}"/>
    <dgm:cxn modelId="{291A13A4-FB60-4CB9-AC82-8D5F587BB12D}" type="presOf" srcId="{C15E505E-216C-4BE9-B4F7-B3FDD19D6ED8}" destId="{4DAE9E49-8A0E-4C08-8DF8-5CADB348D4EC}" srcOrd="0" destOrd="0" presId="urn:microsoft.com/office/officeart/2008/layout/NameandTitleOrganizationalChart"/>
    <dgm:cxn modelId="{68729089-6F55-455F-A257-986A25C05BBB}" type="presOf" srcId="{04325394-04DF-498C-985E-B973CD052B9E}" destId="{60D88F5A-3C5B-4B56-B31C-4E58B1CA17BF}" srcOrd="0" destOrd="0" presId="urn:microsoft.com/office/officeart/2008/layout/NameandTitleOrganizationalChart"/>
    <dgm:cxn modelId="{88DF7FD1-7BF5-4C3F-A97D-FFB80E3DD845}" type="presOf" srcId="{9E91972A-A2D1-4FD8-B0F1-3ECC16DECACD}" destId="{0585E12F-AB49-45E7-92C2-A75CB5C72FB6}" srcOrd="1" destOrd="0" presId="urn:microsoft.com/office/officeart/2008/layout/NameandTitleOrganizationalChart"/>
    <dgm:cxn modelId="{5E007EC2-B711-43B8-9B61-0E2AC89751CE}" type="presOf" srcId="{9E91972A-A2D1-4FD8-B0F1-3ECC16DECACD}" destId="{A3F4CC92-B20A-4942-8D24-FCE5BEE1DBB1}" srcOrd="0" destOrd="0" presId="urn:microsoft.com/office/officeart/2008/layout/NameandTitleOrganizationalChart"/>
    <dgm:cxn modelId="{618EEC67-B7F3-497E-AF0F-E44559514895}" type="presOf" srcId="{83E0A931-422F-46EB-87F8-3D703A64FC57}" destId="{9B72B382-B42C-4048-9C87-852B7D0C8C28}" srcOrd="0" destOrd="0" presId="urn:microsoft.com/office/officeart/2008/layout/NameandTitleOrganizationalChart"/>
    <dgm:cxn modelId="{2F1C6597-8C6B-4CFB-B53E-07CF55975893}" type="presOf" srcId="{34632F9A-A494-4DAB-A022-7ACF8A0753C5}" destId="{6415F2EA-820D-42CA-8B35-298C557E1FB2}" srcOrd="0" destOrd="0" presId="urn:microsoft.com/office/officeart/2008/layout/NameandTitleOrganizationalChart"/>
    <dgm:cxn modelId="{4A82F0D8-9518-4869-8F45-FD290427085E}" type="presOf" srcId="{BEB91691-74E7-4600-BCD2-5FE5FE99B0E0}" destId="{04382950-3D36-4FF7-A8AD-8F927725F3EA}" srcOrd="0" destOrd="0" presId="urn:microsoft.com/office/officeart/2008/layout/NameandTitleOrganizationalChart"/>
    <dgm:cxn modelId="{EA44E4B4-8B5E-4963-BF12-4FD2959F319B}" type="presOf" srcId="{4899D1FA-8A8A-4E8A-954B-FAD91BE699CB}" destId="{63A68228-7E84-4769-91DE-390AA71F1FDF}" srcOrd="0" destOrd="0" presId="urn:microsoft.com/office/officeart/2008/layout/NameandTitleOrganizationalChart"/>
    <dgm:cxn modelId="{F8D49A66-8B9A-4DD0-898A-2ED9AA1EB916}" type="presOf" srcId="{F7307A56-23F1-48DF-814C-3ADBE6728F20}" destId="{72F7CE90-4FED-432B-A7A3-385EF6FADF63}" srcOrd="0" destOrd="0" presId="urn:microsoft.com/office/officeart/2008/layout/NameandTitleOrganizationalChart"/>
    <dgm:cxn modelId="{35FC73A5-F727-4546-AF58-64FE8C1EEC94}" srcId="{0FFEDAFF-1E3B-41E4-A0A9-B850D96EA19C}" destId="{5FB99B6C-41D1-44E6-90A1-26D1421A2BB7}" srcOrd="2" destOrd="0" parTransId="{F65CF60B-7ADC-4B3D-87D3-8D99B4258A28}" sibTransId="{4899D1FA-8A8A-4E8A-954B-FAD91BE699CB}"/>
    <dgm:cxn modelId="{4DB0C458-4510-4028-8804-5A1E03F9287D}" type="presOf" srcId="{5FB99B6C-41D1-44E6-90A1-26D1421A2BB7}" destId="{91A9DEA6-03A1-4925-9793-ECA42434A8B9}" srcOrd="0" destOrd="0" presId="urn:microsoft.com/office/officeart/2008/layout/NameandTitleOrganizationalChart"/>
    <dgm:cxn modelId="{74AC64B0-E40F-44FA-A533-A93B5031DA8E}" type="presOf" srcId="{F2332B0A-E2CB-4B57-8FAF-C8826376898E}" destId="{B4A60BE0-2835-41CD-8EC0-7653F95E9A51}" srcOrd="0" destOrd="0" presId="urn:microsoft.com/office/officeart/2008/layout/NameandTitleOrganizationalChart"/>
    <dgm:cxn modelId="{6616DBD3-B60E-4089-B3E3-AF0FD3A9C076}" type="presOf" srcId="{0FFEDAFF-1E3B-41E4-A0A9-B850D96EA19C}" destId="{C82956E5-D401-4D1A-B70D-834B452FA348}" srcOrd="1" destOrd="0" presId="urn:microsoft.com/office/officeart/2008/layout/NameandTitleOrganizationalChart"/>
    <dgm:cxn modelId="{CA242FAA-E985-49E2-9903-5874EDF71B58}" type="presOf" srcId="{DC671CAF-53B2-4A6F-A929-5105A3EA3D1E}" destId="{802FD4F6-75DF-4FA7-BC4D-4F4821EA03A6}" srcOrd="0" destOrd="0" presId="urn:microsoft.com/office/officeart/2008/layout/NameandTitleOrganizationalChart"/>
    <dgm:cxn modelId="{2E9FA2A5-A28B-4C13-8E64-8643C49D31B1}" type="presOf" srcId="{7A3C5D93-318A-4A1A-A441-33EAEFC9F28B}" destId="{D68ABA4C-6380-4008-A1BC-7569DF97C716}" srcOrd="0" destOrd="0" presId="urn:microsoft.com/office/officeart/2008/layout/NameandTitleOrganizationalChart"/>
    <dgm:cxn modelId="{ED433A28-F19E-4861-B520-0480B7D2CA45}" type="presOf" srcId="{FFA02F93-FB21-43C6-8A08-078CDC9DE4C9}" destId="{11B800D7-6746-474B-B361-D39DEA32F7B8}" srcOrd="0" destOrd="0" presId="urn:microsoft.com/office/officeart/2008/layout/NameandTitleOrganizationalChart"/>
    <dgm:cxn modelId="{B700F767-375C-440D-8953-6AA9DD0041CD}" type="presOf" srcId="{F5A4D595-6CFD-4993-BAFB-7EF8D69CB981}" destId="{6EB509FA-42AB-4C0F-9395-9931AA5D8D93}" srcOrd="1" destOrd="0" presId="urn:microsoft.com/office/officeart/2008/layout/NameandTitleOrganizationalChart"/>
    <dgm:cxn modelId="{C8C45B67-A30F-4BF3-9905-F1B8CD66C145}" srcId="{0FFEDAFF-1E3B-41E4-A0A9-B850D96EA19C}" destId="{FFA02F93-FB21-43C6-8A08-078CDC9DE4C9}" srcOrd="1" destOrd="0" parTransId="{DC671CAF-53B2-4A6F-A929-5105A3EA3D1E}" sibTransId="{D8C85A42-62FE-4A9E-A83B-4978500D2528}"/>
    <dgm:cxn modelId="{2E6978DB-86A0-454F-85B4-865341CCE803}" type="presOf" srcId="{5FB99B6C-41D1-44E6-90A1-26D1421A2BB7}" destId="{9E5BDA6D-7D1A-4AF6-BC25-841A5F74267F}" srcOrd="1" destOrd="0" presId="urn:microsoft.com/office/officeart/2008/layout/NameandTitleOrganizationalChart"/>
    <dgm:cxn modelId="{61A4458D-1E15-4A79-BAC1-2740F92CA11F}" type="presOf" srcId="{6F576049-FF53-48E9-865C-8F538E4942CE}" destId="{11BC5D0E-17C6-4B9F-8D62-709639EF320C}" srcOrd="0" destOrd="0" presId="urn:microsoft.com/office/officeart/2008/layout/NameandTitleOrganizationalChart"/>
    <dgm:cxn modelId="{4AF41F8F-0474-453C-BAD8-8D71105B796A}" srcId="{F5A4D595-6CFD-4993-BAFB-7EF8D69CB981}" destId="{F9FC66B3-746A-4C3E-BBCB-6C12D5687D8E}" srcOrd="2" destOrd="0" parTransId="{B68DB3D5-8B64-4F1D-B06F-2F971B31387D}" sibTransId="{83E0A931-422F-46EB-87F8-3D703A64FC57}"/>
    <dgm:cxn modelId="{2439995B-E3B5-4DA7-BF0F-D871B1E7F8CA}" type="presOf" srcId="{27525D1C-1023-41B6-8B99-254CD2D865DF}" destId="{69C9BF46-A5A5-4709-AC2A-D820D41E196F}" srcOrd="1" destOrd="0" presId="urn:microsoft.com/office/officeart/2008/layout/NameandTitleOrganizationalChart"/>
    <dgm:cxn modelId="{C2FD6DC1-1DF5-4FF0-AB31-41B321DDC53C}" type="presOf" srcId="{F65CF60B-7ADC-4B3D-87D3-8D99B4258A28}" destId="{96E9AE58-183B-4F91-B498-F36E98E8B1C3}" srcOrd="0" destOrd="0" presId="urn:microsoft.com/office/officeart/2008/layout/NameandTitleOrganizationalChart"/>
    <dgm:cxn modelId="{3695352F-5FD6-47C9-95C5-8D97005452BF}" srcId="{9C63E0EE-1E7B-4534-94F7-4348A2719213}" destId="{8A9737FF-7E68-4CD5-975B-9A3DE35E83AC}" srcOrd="0" destOrd="0" parTransId="{6F576049-FF53-48E9-865C-8F538E4942CE}" sibTransId="{FEBD0C60-F674-4665-A7B4-2791AC3FE0D4}"/>
    <dgm:cxn modelId="{96156279-8CF9-4FD9-A195-26DD05CD61A5}" type="presOf" srcId="{941A043D-5CFC-4387-A140-5B1983300288}" destId="{CE9B1255-18E3-4A9D-B4BC-F47E74421234}" srcOrd="0" destOrd="0" presId="urn:microsoft.com/office/officeart/2008/layout/NameandTitleOrganizationalChart"/>
    <dgm:cxn modelId="{87FAF030-4993-4BB3-9558-D1D3534FD24B}" type="presOf" srcId="{9C63E0EE-1E7B-4534-94F7-4348A2719213}" destId="{B674E810-636C-4951-8338-C4A8C9A7F76A}" srcOrd="0" destOrd="0" presId="urn:microsoft.com/office/officeart/2008/layout/NameandTitleOrganizationalChart"/>
    <dgm:cxn modelId="{71A2C24B-EB3C-41B0-BAA4-87D9E36B2580}" type="presOf" srcId="{B68DB3D5-8B64-4F1D-B06F-2F971B31387D}" destId="{BDBA01B9-412E-4A9F-B3BE-D6BDC2D276FE}" srcOrd="0" destOrd="0" presId="urn:microsoft.com/office/officeart/2008/layout/NameandTitleOrganizationalChart"/>
    <dgm:cxn modelId="{BF16ADA9-4514-43F2-B15B-A445F6F72FF8}" type="presOf" srcId="{F9FC66B3-746A-4C3E-BBCB-6C12D5687D8E}" destId="{5865524F-2D1A-4933-9129-190CC64C2AA9}" srcOrd="1" destOrd="0" presId="urn:microsoft.com/office/officeart/2008/layout/NameandTitleOrganizationalChart"/>
    <dgm:cxn modelId="{9C56DFD4-4FD2-428C-B653-6620D0389144}" type="presOf" srcId="{FEBD0C60-F674-4665-A7B4-2791AC3FE0D4}" destId="{63081774-8440-4069-95C2-AF30E69D5517}" srcOrd="0" destOrd="0" presId="urn:microsoft.com/office/officeart/2008/layout/NameandTitleOrganizationalChart"/>
    <dgm:cxn modelId="{E284A3DF-39D5-43F9-9914-927F21415F5C}" type="presOf" srcId="{D8C85A42-62FE-4A9E-A83B-4978500D2528}" destId="{A28B5BB3-9B0B-470D-A38D-E4F02119FDF6}" srcOrd="0" destOrd="0" presId="urn:microsoft.com/office/officeart/2008/layout/NameandTitleOrganizationalChart"/>
    <dgm:cxn modelId="{5934751F-5A5B-4EA8-A9CE-75E72BEBC7F8}" type="presOf" srcId="{FFA02F93-FB21-43C6-8A08-078CDC9DE4C9}" destId="{FA819586-7032-4A1F-8EF0-200B15F4DF1B}" srcOrd="1" destOrd="0" presId="urn:microsoft.com/office/officeart/2008/layout/NameandTitleOrganizationalChart"/>
    <dgm:cxn modelId="{0170F604-734E-4710-9F58-4284ECCE73EF}" type="presOf" srcId="{8A9737FF-7E68-4CD5-975B-9A3DE35E83AC}" destId="{52D6C98E-1C14-4DF7-A4D7-C6EB362F693A}" srcOrd="0" destOrd="0" presId="urn:microsoft.com/office/officeart/2008/layout/NameandTitleOrganizationalChart"/>
    <dgm:cxn modelId="{9A4673E4-78A2-4E5E-ACA8-7C989B35665D}" type="presOf" srcId="{36A89138-C077-4A54-A0B9-2E95565E57D3}" destId="{E72780B6-9C2D-4D39-94F8-B97199E48EBF}" srcOrd="0" destOrd="0" presId="urn:microsoft.com/office/officeart/2008/layout/NameandTitleOrganizationalChart"/>
    <dgm:cxn modelId="{5A0D5C1E-A842-454D-B47E-4653D7024248}" type="presOf" srcId="{AC4A1122-AB13-4A51-9198-7656DAFCD510}" destId="{F133D5B0-6725-4FF0-AACA-7ECDD17D51B5}" srcOrd="0" destOrd="0" presId="urn:microsoft.com/office/officeart/2008/layout/NameandTitleOrganizationalChart"/>
    <dgm:cxn modelId="{DDF5AA05-4EC7-4A67-9E63-261D1D608D29}" type="presOf" srcId="{27525D1C-1023-41B6-8B99-254CD2D865DF}" destId="{AF2A5DED-5F0A-48E9-9205-699B06739172}" srcOrd="0" destOrd="0" presId="urn:microsoft.com/office/officeart/2008/layout/NameandTitleOrganizationalChart"/>
    <dgm:cxn modelId="{1946E028-ED2F-4F30-9685-41697E964F14}" type="presOf" srcId="{EEF4D46F-B9A1-42DA-850C-82E6962433CE}" destId="{2D7CEB0F-5758-4017-9589-E2F8DC98B77E}" srcOrd="0" destOrd="0" presId="urn:microsoft.com/office/officeart/2008/layout/NameandTitleOrganizationalChart"/>
    <dgm:cxn modelId="{DB31852A-309E-4D68-8005-B84B45D8A369}" type="presParOf" srcId="{04382950-3D36-4FF7-A8AD-8F927725F3EA}" destId="{91600B90-1156-49D6-84AE-1D8043535775}" srcOrd="0" destOrd="0" presId="urn:microsoft.com/office/officeart/2008/layout/NameandTitleOrganizationalChart"/>
    <dgm:cxn modelId="{BFE01481-43CC-41F7-BB50-879AD0EAAA8D}" type="presParOf" srcId="{91600B90-1156-49D6-84AE-1D8043535775}" destId="{ACC0D4E6-774E-4AEE-A5BF-85EB590B2636}" srcOrd="0" destOrd="0" presId="urn:microsoft.com/office/officeart/2008/layout/NameandTitleOrganizationalChart"/>
    <dgm:cxn modelId="{5D9816A8-57AB-4537-8C54-D79A95115905}" type="presParOf" srcId="{ACC0D4E6-774E-4AEE-A5BF-85EB590B2636}" destId="{D68AD658-3073-4E3B-B945-52F6A326DF45}" srcOrd="0" destOrd="0" presId="urn:microsoft.com/office/officeart/2008/layout/NameandTitleOrganizationalChart"/>
    <dgm:cxn modelId="{39CDD0C1-9417-46EC-BE29-99171FE5B6AE}" type="presParOf" srcId="{ACC0D4E6-774E-4AEE-A5BF-85EB590B2636}" destId="{72F7CE90-4FED-432B-A7A3-385EF6FADF63}" srcOrd="1" destOrd="0" presId="urn:microsoft.com/office/officeart/2008/layout/NameandTitleOrganizationalChart"/>
    <dgm:cxn modelId="{392A4355-2120-4FEB-9DA6-F9147CB972CD}" type="presParOf" srcId="{ACC0D4E6-774E-4AEE-A5BF-85EB590B2636}" destId="{6EB509FA-42AB-4C0F-9395-9931AA5D8D93}" srcOrd="2" destOrd="0" presId="urn:microsoft.com/office/officeart/2008/layout/NameandTitleOrganizationalChart"/>
    <dgm:cxn modelId="{A538AECF-15E8-4A3E-BB81-98093C6E25F0}" type="presParOf" srcId="{91600B90-1156-49D6-84AE-1D8043535775}" destId="{2E9CE39B-5E35-4FAA-AE9D-A87EA8328839}" srcOrd="1" destOrd="0" presId="urn:microsoft.com/office/officeart/2008/layout/NameandTitleOrganizationalChart"/>
    <dgm:cxn modelId="{959EE813-3A94-49D4-8C23-2AC15A38F121}" type="presParOf" srcId="{2E9CE39B-5E35-4FAA-AE9D-A87EA8328839}" destId="{33F1FC1B-B346-418E-8D9A-F038B25B4D24}" srcOrd="0" destOrd="0" presId="urn:microsoft.com/office/officeart/2008/layout/NameandTitleOrganizationalChart"/>
    <dgm:cxn modelId="{A8A3628A-6755-41D2-BA28-54CAC8FB7FD8}" type="presParOf" srcId="{2E9CE39B-5E35-4FAA-AE9D-A87EA8328839}" destId="{3946FAC4-C8CA-4F43-9684-48E018C2C636}" srcOrd="1" destOrd="0" presId="urn:microsoft.com/office/officeart/2008/layout/NameandTitleOrganizationalChart"/>
    <dgm:cxn modelId="{EAAC7515-A4BB-480F-BEBE-47CA247E01CE}" type="presParOf" srcId="{3946FAC4-C8CA-4F43-9684-48E018C2C636}" destId="{BEF5DBF0-3000-41AE-8C97-E46F18E3E8DC}" srcOrd="0" destOrd="0" presId="urn:microsoft.com/office/officeart/2008/layout/NameandTitleOrganizationalChart"/>
    <dgm:cxn modelId="{F33E0ED7-1478-4546-9440-1A662AB01F25}" type="presParOf" srcId="{BEF5DBF0-3000-41AE-8C97-E46F18E3E8DC}" destId="{9258EB61-9D41-444C-B5B9-BA5C2DC5B636}" srcOrd="0" destOrd="0" presId="urn:microsoft.com/office/officeart/2008/layout/NameandTitleOrganizationalChart"/>
    <dgm:cxn modelId="{700E45C6-BB1B-4029-B72D-95F11E64BCC2}" type="presParOf" srcId="{BEF5DBF0-3000-41AE-8C97-E46F18E3E8DC}" destId="{2D7CEB0F-5758-4017-9589-E2F8DC98B77E}" srcOrd="1" destOrd="0" presId="urn:microsoft.com/office/officeart/2008/layout/NameandTitleOrganizationalChart"/>
    <dgm:cxn modelId="{F83F1B25-2BFC-4701-909E-76E55978ADC6}" type="presParOf" srcId="{BEF5DBF0-3000-41AE-8C97-E46F18E3E8DC}" destId="{C82956E5-D401-4D1A-B70D-834B452FA348}" srcOrd="2" destOrd="0" presId="urn:microsoft.com/office/officeart/2008/layout/NameandTitleOrganizationalChart"/>
    <dgm:cxn modelId="{7808A32D-206C-490E-9597-17AFBDF73943}" type="presParOf" srcId="{3946FAC4-C8CA-4F43-9684-48E018C2C636}" destId="{7E652834-FF00-4689-AD15-F14A58306D94}" srcOrd="1" destOrd="0" presId="urn:microsoft.com/office/officeart/2008/layout/NameandTitleOrganizationalChart"/>
    <dgm:cxn modelId="{37DA9D89-7B04-409E-A7FF-82BB41B412C7}" type="presParOf" srcId="{7E652834-FF00-4689-AD15-F14A58306D94}" destId="{CE9B1255-18E3-4A9D-B4BC-F47E74421234}" srcOrd="0" destOrd="0" presId="urn:microsoft.com/office/officeart/2008/layout/NameandTitleOrganizationalChart"/>
    <dgm:cxn modelId="{9889549E-F3DF-44D1-94BC-B6C8A52F5642}" type="presParOf" srcId="{7E652834-FF00-4689-AD15-F14A58306D94}" destId="{9EB7A7EA-4B94-4D4C-992F-33C0F9C451E2}" srcOrd="1" destOrd="0" presId="urn:microsoft.com/office/officeart/2008/layout/NameandTitleOrganizationalChart"/>
    <dgm:cxn modelId="{4EFC8EBD-CF15-4929-9106-2584ACDB09F4}" type="presParOf" srcId="{9EB7A7EA-4B94-4D4C-992F-33C0F9C451E2}" destId="{0FEE1898-12EE-4815-820B-E9ED8975437E}" srcOrd="0" destOrd="0" presId="urn:microsoft.com/office/officeart/2008/layout/NameandTitleOrganizationalChart"/>
    <dgm:cxn modelId="{DEF8B8B7-2661-4FAE-8105-1E397BEA46CB}" type="presParOf" srcId="{0FEE1898-12EE-4815-820B-E9ED8975437E}" destId="{AF2A5DED-5F0A-48E9-9205-699B06739172}" srcOrd="0" destOrd="0" presId="urn:microsoft.com/office/officeart/2008/layout/NameandTitleOrganizationalChart"/>
    <dgm:cxn modelId="{0A2F294E-BF70-4B09-854A-5FF04974D5C0}" type="presParOf" srcId="{0FEE1898-12EE-4815-820B-E9ED8975437E}" destId="{D68ABA4C-6380-4008-A1BC-7569DF97C716}" srcOrd="1" destOrd="0" presId="urn:microsoft.com/office/officeart/2008/layout/NameandTitleOrganizationalChart"/>
    <dgm:cxn modelId="{DED44A23-67BB-4268-A095-9798B0F9BF2D}" type="presParOf" srcId="{0FEE1898-12EE-4815-820B-E9ED8975437E}" destId="{69C9BF46-A5A5-4709-AC2A-D820D41E196F}" srcOrd="2" destOrd="0" presId="urn:microsoft.com/office/officeart/2008/layout/NameandTitleOrganizationalChart"/>
    <dgm:cxn modelId="{EF213B54-91BC-475E-AA93-43C57CF1D43D}" type="presParOf" srcId="{9EB7A7EA-4B94-4D4C-992F-33C0F9C451E2}" destId="{860CB149-C520-4907-8506-CD9F139910EB}" srcOrd="1" destOrd="0" presId="urn:microsoft.com/office/officeart/2008/layout/NameandTitleOrganizationalChart"/>
    <dgm:cxn modelId="{FFD528D6-5C0F-4224-A4AA-341317D0C507}" type="presParOf" srcId="{9EB7A7EA-4B94-4D4C-992F-33C0F9C451E2}" destId="{4B2CA82D-C713-4CDC-8382-E56E2A901D2C}" srcOrd="2" destOrd="0" presId="urn:microsoft.com/office/officeart/2008/layout/NameandTitleOrganizationalChart"/>
    <dgm:cxn modelId="{5B8A6AF9-FC19-4F5C-8FDF-31D23F215A8E}" type="presParOf" srcId="{7E652834-FF00-4689-AD15-F14A58306D94}" destId="{802FD4F6-75DF-4FA7-BC4D-4F4821EA03A6}" srcOrd="2" destOrd="0" presId="urn:microsoft.com/office/officeart/2008/layout/NameandTitleOrganizationalChart"/>
    <dgm:cxn modelId="{50401F03-C401-4BDB-9C1F-FB15570448A0}" type="presParOf" srcId="{7E652834-FF00-4689-AD15-F14A58306D94}" destId="{09C42AD5-9C13-4B03-9B87-599D189ED556}" srcOrd="3" destOrd="0" presId="urn:microsoft.com/office/officeart/2008/layout/NameandTitleOrganizationalChart"/>
    <dgm:cxn modelId="{6324BA35-B06B-4240-B856-216BCDAAB6C3}" type="presParOf" srcId="{09C42AD5-9C13-4B03-9B87-599D189ED556}" destId="{78B46D24-8617-421A-ABC7-EC6BDED4D7D5}" srcOrd="0" destOrd="0" presId="urn:microsoft.com/office/officeart/2008/layout/NameandTitleOrganizationalChart"/>
    <dgm:cxn modelId="{507419A2-037C-4B9A-8FC9-D8B0642E9D4E}" type="presParOf" srcId="{78B46D24-8617-421A-ABC7-EC6BDED4D7D5}" destId="{11B800D7-6746-474B-B361-D39DEA32F7B8}" srcOrd="0" destOrd="0" presId="urn:microsoft.com/office/officeart/2008/layout/NameandTitleOrganizationalChart"/>
    <dgm:cxn modelId="{79E8D3D9-19CD-421E-94FC-E2D2B2BED514}" type="presParOf" srcId="{78B46D24-8617-421A-ABC7-EC6BDED4D7D5}" destId="{A28B5BB3-9B0B-470D-A38D-E4F02119FDF6}" srcOrd="1" destOrd="0" presId="urn:microsoft.com/office/officeart/2008/layout/NameandTitleOrganizationalChart"/>
    <dgm:cxn modelId="{5EBA0D98-8B0F-4DC2-9ABE-F389930001EF}" type="presParOf" srcId="{78B46D24-8617-421A-ABC7-EC6BDED4D7D5}" destId="{FA819586-7032-4A1F-8EF0-200B15F4DF1B}" srcOrd="2" destOrd="0" presId="urn:microsoft.com/office/officeart/2008/layout/NameandTitleOrganizationalChart"/>
    <dgm:cxn modelId="{279BA97A-359D-43B6-9C9F-CC601E315164}" type="presParOf" srcId="{09C42AD5-9C13-4B03-9B87-599D189ED556}" destId="{0D592EDD-4735-4EDA-8A7F-55DB7C90C59F}" srcOrd="1" destOrd="0" presId="urn:microsoft.com/office/officeart/2008/layout/NameandTitleOrganizationalChart"/>
    <dgm:cxn modelId="{8CFE785E-610C-44BB-AE6F-F871B2B461F4}" type="presParOf" srcId="{09C42AD5-9C13-4B03-9B87-599D189ED556}" destId="{07D5D429-A9DD-441E-8D1B-73EF29F4A063}" srcOrd="2" destOrd="0" presId="urn:microsoft.com/office/officeart/2008/layout/NameandTitleOrganizationalChart"/>
    <dgm:cxn modelId="{414E0BC2-B3A9-4409-A110-25535B1012FF}" type="presParOf" srcId="{7E652834-FF00-4689-AD15-F14A58306D94}" destId="{96E9AE58-183B-4F91-B498-F36E98E8B1C3}" srcOrd="4" destOrd="0" presId="urn:microsoft.com/office/officeart/2008/layout/NameandTitleOrganizationalChart"/>
    <dgm:cxn modelId="{CFD396AC-43EE-4B48-BDF9-B3BD2F13CC6D}" type="presParOf" srcId="{7E652834-FF00-4689-AD15-F14A58306D94}" destId="{500F05AF-7EE2-434E-A2E0-42FEF8990997}" srcOrd="5" destOrd="0" presId="urn:microsoft.com/office/officeart/2008/layout/NameandTitleOrganizationalChart"/>
    <dgm:cxn modelId="{2FDCCA95-6B52-412C-B122-5DA4E0BB6806}" type="presParOf" srcId="{500F05AF-7EE2-434E-A2E0-42FEF8990997}" destId="{059FB3E3-635E-4905-B7BB-1E351857FAE1}" srcOrd="0" destOrd="0" presId="urn:microsoft.com/office/officeart/2008/layout/NameandTitleOrganizationalChart"/>
    <dgm:cxn modelId="{BA2CFCE8-8E5A-47FB-8A1F-38B8B1A03166}" type="presParOf" srcId="{059FB3E3-635E-4905-B7BB-1E351857FAE1}" destId="{91A9DEA6-03A1-4925-9793-ECA42434A8B9}" srcOrd="0" destOrd="0" presId="urn:microsoft.com/office/officeart/2008/layout/NameandTitleOrganizationalChart"/>
    <dgm:cxn modelId="{CF58959A-F714-4FCD-A301-09452475E6DA}" type="presParOf" srcId="{059FB3E3-635E-4905-B7BB-1E351857FAE1}" destId="{63A68228-7E84-4769-91DE-390AA71F1FDF}" srcOrd="1" destOrd="0" presId="urn:microsoft.com/office/officeart/2008/layout/NameandTitleOrganizationalChart"/>
    <dgm:cxn modelId="{CF332408-AB86-4D9F-8192-08B1D88227C0}" type="presParOf" srcId="{059FB3E3-635E-4905-B7BB-1E351857FAE1}" destId="{9E5BDA6D-7D1A-4AF6-BC25-841A5F74267F}" srcOrd="2" destOrd="0" presId="urn:microsoft.com/office/officeart/2008/layout/NameandTitleOrganizationalChart"/>
    <dgm:cxn modelId="{A21C1C5A-536E-4FC4-BCA5-004E49F3B797}" type="presParOf" srcId="{500F05AF-7EE2-434E-A2E0-42FEF8990997}" destId="{96577E37-263A-4D8D-97A1-7931701B4563}" srcOrd="1" destOrd="0" presId="urn:microsoft.com/office/officeart/2008/layout/NameandTitleOrganizationalChart"/>
    <dgm:cxn modelId="{5C588DC6-C5B2-49B8-B0B0-E11304683C9C}" type="presParOf" srcId="{500F05AF-7EE2-434E-A2E0-42FEF8990997}" destId="{2CB783E6-5E7E-4D5A-93CD-A27F023FF7B0}" srcOrd="2" destOrd="0" presId="urn:microsoft.com/office/officeart/2008/layout/NameandTitleOrganizationalChart"/>
    <dgm:cxn modelId="{0F9FE478-31E0-4EDC-B77F-295A5DB6A050}" type="presParOf" srcId="{3946FAC4-C8CA-4F43-9684-48E018C2C636}" destId="{F93B4CCD-739B-487A-86AE-33A789015B12}" srcOrd="2" destOrd="0" presId="urn:microsoft.com/office/officeart/2008/layout/NameandTitleOrganizationalChart"/>
    <dgm:cxn modelId="{8C489B3E-73F9-4F03-8E38-3C816506B3E6}" type="presParOf" srcId="{2E9CE39B-5E35-4FAA-AE9D-A87EA8328839}" destId="{AE98F33F-D9B7-4774-8799-442340C987BF}" srcOrd="2" destOrd="0" presId="urn:microsoft.com/office/officeart/2008/layout/NameandTitleOrganizationalChart"/>
    <dgm:cxn modelId="{DED62902-AB0C-4101-9486-37537674A034}" type="presParOf" srcId="{2E9CE39B-5E35-4FAA-AE9D-A87EA8328839}" destId="{0AD9E774-92EF-4A76-A685-C2593E9231D6}" srcOrd="3" destOrd="0" presId="urn:microsoft.com/office/officeart/2008/layout/NameandTitleOrganizationalChart"/>
    <dgm:cxn modelId="{C8CC4BDB-C8DF-49EF-B8F1-4B2CC196E572}" type="presParOf" srcId="{0AD9E774-92EF-4A76-A685-C2593E9231D6}" destId="{20F3A595-E79A-4438-9C8C-6AA5CA7745BE}" srcOrd="0" destOrd="0" presId="urn:microsoft.com/office/officeart/2008/layout/NameandTitleOrganizationalChart"/>
    <dgm:cxn modelId="{E9E3DA1D-ADBC-4A65-BE67-568DA0B6D44A}" type="presParOf" srcId="{20F3A595-E79A-4438-9C8C-6AA5CA7745BE}" destId="{B674E810-636C-4951-8338-C4A8C9A7F76A}" srcOrd="0" destOrd="0" presId="urn:microsoft.com/office/officeart/2008/layout/NameandTitleOrganizationalChart"/>
    <dgm:cxn modelId="{D1A5905D-CFA7-4BB2-B009-89DFB26C5128}" type="presParOf" srcId="{20F3A595-E79A-4438-9C8C-6AA5CA7745BE}" destId="{9FCBE0B6-0E39-4E4C-B4DD-5DB38D43002F}" srcOrd="1" destOrd="0" presId="urn:microsoft.com/office/officeart/2008/layout/NameandTitleOrganizationalChart"/>
    <dgm:cxn modelId="{BA32F744-B668-402C-852B-DC0599320A3A}" type="presParOf" srcId="{20F3A595-E79A-4438-9C8C-6AA5CA7745BE}" destId="{869DC92C-C787-4959-80E3-9111BCFE64F3}" srcOrd="2" destOrd="0" presId="urn:microsoft.com/office/officeart/2008/layout/NameandTitleOrganizationalChart"/>
    <dgm:cxn modelId="{67CA1BA9-C36E-481E-A09E-A7EB4BEB489F}" type="presParOf" srcId="{0AD9E774-92EF-4A76-A685-C2593E9231D6}" destId="{502BA482-0DC7-44A3-92A1-E86630CEBFB1}" srcOrd="1" destOrd="0" presId="urn:microsoft.com/office/officeart/2008/layout/NameandTitleOrganizationalChart"/>
    <dgm:cxn modelId="{80BD8D62-D2F7-4EC7-8155-4AE6E027F9F7}" type="presParOf" srcId="{502BA482-0DC7-44A3-92A1-E86630CEBFB1}" destId="{11BC5D0E-17C6-4B9F-8D62-709639EF320C}" srcOrd="0" destOrd="0" presId="urn:microsoft.com/office/officeart/2008/layout/NameandTitleOrganizationalChart"/>
    <dgm:cxn modelId="{E1C349AF-BA8B-4C40-979D-D92C5D733E6C}" type="presParOf" srcId="{502BA482-0DC7-44A3-92A1-E86630CEBFB1}" destId="{D64F1C8B-7E17-45ED-9113-37130247EA7F}" srcOrd="1" destOrd="0" presId="urn:microsoft.com/office/officeart/2008/layout/NameandTitleOrganizationalChart"/>
    <dgm:cxn modelId="{8C464471-EFE4-4181-A3F2-45202D76E4C3}" type="presParOf" srcId="{D64F1C8B-7E17-45ED-9113-37130247EA7F}" destId="{55D3A4E9-39E4-425C-BD7D-9B1B96820116}" srcOrd="0" destOrd="0" presId="urn:microsoft.com/office/officeart/2008/layout/NameandTitleOrganizationalChart"/>
    <dgm:cxn modelId="{765B4F5B-9C97-4B6C-9D87-57E9C034A618}" type="presParOf" srcId="{55D3A4E9-39E4-425C-BD7D-9B1B96820116}" destId="{52D6C98E-1C14-4DF7-A4D7-C6EB362F693A}" srcOrd="0" destOrd="0" presId="urn:microsoft.com/office/officeart/2008/layout/NameandTitleOrganizationalChart"/>
    <dgm:cxn modelId="{88712200-DD41-4F8B-BEFF-3812E6142D53}" type="presParOf" srcId="{55D3A4E9-39E4-425C-BD7D-9B1B96820116}" destId="{63081774-8440-4069-95C2-AF30E69D5517}" srcOrd="1" destOrd="0" presId="urn:microsoft.com/office/officeart/2008/layout/NameandTitleOrganizationalChart"/>
    <dgm:cxn modelId="{BB44601A-8DE3-4624-AECE-B08DDF9AD073}" type="presParOf" srcId="{55D3A4E9-39E4-425C-BD7D-9B1B96820116}" destId="{867B2D16-31E9-4D84-8065-06CA71D1F925}" srcOrd="2" destOrd="0" presId="urn:microsoft.com/office/officeart/2008/layout/NameandTitleOrganizationalChart"/>
    <dgm:cxn modelId="{CA12AD61-EB22-4DA3-A583-8CCB5F955022}" type="presParOf" srcId="{D64F1C8B-7E17-45ED-9113-37130247EA7F}" destId="{7A7A8493-7633-4390-917C-C1B716EB3B14}" srcOrd="1" destOrd="0" presId="urn:microsoft.com/office/officeart/2008/layout/NameandTitleOrganizationalChart"/>
    <dgm:cxn modelId="{FE869F96-0A5B-42A9-85BD-ED2B43363C22}" type="presParOf" srcId="{D64F1C8B-7E17-45ED-9113-37130247EA7F}" destId="{0533715C-407C-48D6-816C-5D94AAE5DB2C}" srcOrd="2" destOrd="0" presId="urn:microsoft.com/office/officeart/2008/layout/NameandTitleOrganizationalChart"/>
    <dgm:cxn modelId="{3BD7BCD1-D775-4B7F-9D34-0740A05E2221}" type="presParOf" srcId="{502BA482-0DC7-44A3-92A1-E86630CEBFB1}" destId="{B4A60BE0-2835-41CD-8EC0-7653F95E9A51}" srcOrd="2" destOrd="0" presId="urn:microsoft.com/office/officeart/2008/layout/NameandTitleOrganizationalChart"/>
    <dgm:cxn modelId="{3E9C2BCB-6358-4033-B2AC-95B4FE09670B}" type="presParOf" srcId="{502BA482-0DC7-44A3-92A1-E86630CEBFB1}" destId="{FCCA3F37-A004-492B-98FC-477282B3E9CB}" srcOrd="3" destOrd="0" presId="urn:microsoft.com/office/officeart/2008/layout/NameandTitleOrganizationalChart"/>
    <dgm:cxn modelId="{E3418D30-4D5F-445D-8BB2-E5485A56D804}" type="presParOf" srcId="{FCCA3F37-A004-492B-98FC-477282B3E9CB}" destId="{55BFE12A-49A7-47B1-8198-6CE7CDA2117B}" srcOrd="0" destOrd="0" presId="urn:microsoft.com/office/officeart/2008/layout/NameandTitleOrganizationalChart"/>
    <dgm:cxn modelId="{A8A1C1FD-DC0D-4775-A232-DC85F1041CC0}" type="presParOf" srcId="{55BFE12A-49A7-47B1-8198-6CE7CDA2117B}" destId="{A3F4CC92-B20A-4942-8D24-FCE5BEE1DBB1}" srcOrd="0" destOrd="0" presId="urn:microsoft.com/office/officeart/2008/layout/NameandTitleOrganizationalChart"/>
    <dgm:cxn modelId="{CF007943-6F51-48AC-ACA5-27D25C1F1EBB}" type="presParOf" srcId="{55BFE12A-49A7-47B1-8198-6CE7CDA2117B}" destId="{60D88F5A-3C5B-4B56-B31C-4E58B1CA17BF}" srcOrd="1" destOrd="0" presId="urn:microsoft.com/office/officeart/2008/layout/NameandTitleOrganizationalChart"/>
    <dgm:cxn modelId="{3210C07B-F64B-4B6F-980A-D39D50189991}" type="presParOf" srcId="{55BFE12A-49A7-47B1-8198-6CE7CDA2117B}" destId="{0585E12F-AB49-45E7-92C2-A75CB5C72FB6}" srcOrd="2" destOrd="0" presId="urn:microsoft.com/office/officeart/2008/layout/NameandTitleOrganizationalChart"/>
    <dgm:cxn modelId="{EDCD1890-0303-4BD3-BCDC-F78B2156FB6A}" type="presParOf" srcId="{FCCA3F37-A004-492B-98FC-477282B3E9CB}" destId="{90690C4C-8619-4B0F-BD74-F5C1A7D8DCC5}" srcOrd="1" destOrd="0" presId="urn:microsoft.com/office/officeart/2008/layout/NameandTitleOrganizationalChart"/>
    <dgm:cxn modelId="{99E2304F-1690-4239-9315-A749896EE214}" type="presParOf" srcId="{FCCA3F37-A004-492B-98FC-477282B3E9CB}" destId="{74E3178F-003B-4E0C-B3BA-77C5A2A680E4}" srcOrd="2" destOrd="0" presId="urn:microsoft.com/office/officeart/2008/layout/NameandTitleOrganizationalChart"/>
    <dgm:cxn modelId="{AFC5876E-F269-4D12-8789-D0CC82554015}" type="presParOf" srcId="{0AD9E774-92EF-4A76-A685-C2593E9231D6}" destId="{48345C66-D7AA-46DF-921D-357C83FAF059}" srcOrd="2" destOrd="0" presId="urn:microsoft.com/office/officeart/2008/layout/NameandTitleOrganizationalChart"/>
    <dgm:cxn modelId="{613C2602-1108-4771-9F26-5E2A6C973173}" type="presParOf" srcId="{2E9CE39B-5E35-4FAA-AE9D-A87EA8328839}" destId="{BDBA01B9-412E-4A9F-B3BE-D6BDC2D276FE}" srcOrd="4" destOrd="0" presId="urn:microsoft.com/office/officeart/2008/layout/NameandTitleOrganizationalChart"/>
    <dgm:cxn modelId="{DA3924CF-20FB-4A27-98DB-FCB5022FCC7E}" type="presParOf" srcId="{2E9CE39B-5E35-4FAA-AE9D-A87EA8328839}" destId="{4F570AF2-B9E6-4862-8EB5-3AC7E08B11D1}" srcOrd="5" destOrd="0" presId="urn:microsoft.com/office/officeart/2008/layout/NameandTitleOrganizationalChart"/>
    <dgm:cxn modelId="{260DA5E4-785A-42A0-B13C-11C83BFDD356}" type="presParOf" srcId="{4F570AF2-B9E6-4862-8EB5-3AC7E08B11D1}" destId="{B7C1EBB0-5A4B-4945-BCC9-BA06A25C8BC5}" srcOrd="0" destOrd="0" presId="urn:microsoft.com/office/officeart/2008/layout/NameandTitleOrganizationalChart"/>
    <dgm:cxn modelId="{08A6A918-4BCA-4BCA-9CD0-1231BE2F5760}" type="presParOf" srcId="{B7C1EBB0-5A4B-4945-BCC9-BA06A25C8BC5}" destId="{9ADCF070-837A-4C41-8D1A-C94F5C4224C6}" srcOrd="0" destOrd="0" presId="urn:microsoft.com/office/officeart/2008/layout/NameandTitleOrganizationalChart"/>
    <dgm:cxn modelId="{781592AC-22E8-4E6D-A501-5D190BF38C04}" type="presParOf" srcId="{B7C1EBB0-5A4B-4945-BCC9-BA06A25C8BC5}" destId="{9B72B382-B42C-4048-9C87-852B7D0C8C28}" srcOrd="1" destOrd="0" presId="urn:microsoft.com/office/officeart/2008/layout/NameandTitleOrganizationalChart"/>
    <dgm:cxn modelId="{36BD7D53-E8CD-4E35-956F-96019330B01E}" type="presParOf" srcId="{B7C1EBB0-5A4B-4945-BCC9-BA06A25C8BC5}" destId="{5865524F-2D1A-4933-9129-190CC64C2AA9}" srcOrd="2" destOrd="0" presId="urn:microsoft.com/office/officeart/2008/layout/NameandTitleOrganizationalChart"/>
    <dgm:cxn modelId="{C7028606-F1EB-491A-A716-9CCAC8F61982}" type="presParOf" srcId="{4F570AF2-B9E6-4862-8EB5-3AC7E08B11D1}" destId="{CE051D5D-4B82-4723-9CF0-36CFEA61E5F7}" srcOrd="1" destOrd="0" presId="urn:microsoft.com/office/officeart/2008/layout/NameandTitleOrganizationalChart"/>
    <dgm:cxn modelId="{E42F4645-F866-4863-BB97-F70ED7677EF4}" type="presParOf" srcId="{CE051D5D-4B82-4723-9CF0-36CFEA61E5F7}" destId="{DE2EB724-CBA5-4B1B-9408-4B08DC0F7F5E}" srcOrd="0" destOrd="0" presId="urn:microsoft.com/office/officeart/2008/layout/NameandTitleOrganizationalChart"/>
    <dgm:cxn modelId="{027464A8-5518-4720-BFBB-D3B03FEFE6ED}" type="presParOf" srcId="{CE051D5D-4B82-4723-9CF0-36CFEA61E5F7}" destId="{9A8C695A-88B2-43D1-9168-2E56AC6E5302}" srcOrd="1" destOrd="0" presId="urn:microsoft.com/office/officeart/2008/layout/NameandTitleOrganizationalChart"/>
    <dgm:cxn modelId="{D1090053-B2B6-4419-B4D2-596AA776D6C5}" type="presParOf" srcId="{9A8C695A-88B2-43D1-9168-2E56AC6E5302}" destId="{9E0D48A0-69CA-463E-AF34-8D36B9D6E5C5}" srcOrd="0" destOrd="0" presId="urn:microsoft.com/office/officeart/2008/layout/NameandTitleOrganizationalChart"/>
    <dgm:cxn modelId="{CFA3A185-497A-4028-866E-BA6CB266B592}" type="presParOf" srcId="{9E0D48A0-69CA-463E-AF34-8D36B9D6E5C5}" destId="{E72780B6-9C2D-4D39-94F8-B97199E48EBF}" srcOrd="0" destOrd="0" presId="urn:microsoft.com/office/officeart/2008/layout/NameandTitleOrganizationalChart"/>
    <dgm:cxn modelId="{EDAE0EC7-29D2-4C6F-9B62-80FF8BA48946}" type="presParOf" srcId="{9E0D48A0-69CA-463E-AF34-8D36B9D6E5C5}" destId="{4DAE9E49-8A0E-4C08-8DF8-5CADB348D4EC}" srcOrd="1" destOrd="0" presId="urn:microsoft.com/office/officeart/2008/layout/NameandTitleOrganizationalChart"/>
    <dgm:cxn modelId="{7E48B301-61AB-44E6-97D5-CC21B40B0463}" type="presParOf" srcId="{9E0D48A0-69CA-463E-AF34-8D36B9D6E5C5}" destId="{038B2FB0-521C-4E12-B763-6A36ECEFAADC}" srcOrd="2" destOrd="0" presId="urn:microsoft.com/office/officeart/2008/layout/NameandTitleOrganizationalChart"/>
    <dgm:cxn modelId="{61E149AB-F915-4235-B3A7-1F36CE79D51D}" type="presParOf" srcId="{9A8C695A-88B2-43D1-9168-2E56AC6E5302}" destId="{6FE1B98D-0F5F-4031-A29A-24E89CEA4281}" srcOrd="1" destOrd="0" presId="urn:microsoft.com/office/officeart/2008/layout/NameandTitleOrganizationalChart"/>
    <dgm:cxn modelId="{E4FF1D70-AF9E-45C4-91AF-6534BE5F629F}" type="presParOf" srcId="{9A8C695A-88B2-43D1-9168-2E56AC6E5302}" destId="{8B4DE971-2FCE-4548-86A5-4792B64ADD70}" srcOrd="2" destOrd="0" presId="urn:microsoft.com/office/officeart/2008/layout/NameandTitleOrganizationalChart"/>
    <dgm:cxn modelId="{ABAFCDFD-D33D-4828-9CBF-A84B70ED41A4}" type="presParOf" srcId="{CE051D5D-4B82-4723-9CF0-36CFEA61E5F7}" destId="{FE2F4A2D-ABB7-40F6-9515-C299ECAFEBD0}" srcOrd="2" destOrd="0" presId="urn:microsoft.com/office/officeart/2008/layout/NameandTitleOrganizationalChart"/>
    <dgm:cxn modelId="{D87C6D2B-F6AD-4A9B-AD89-C4E35E16343D}" type="presParOf" srcId="{CE051D5D-4B82-4723-9CF0-36CFEA61E5F7}" destId="{ABD6F9A1-FE05-4508-9217-8A7D6626F49E}" srcOrd="3" destOrd="0" presId="urn:microsoft.com/office/officeart/2008/layout/NameandTitleOrganizationalChart"/>
    <dgm:cxn modelId="{4371DF8C-AE79-4750-9579-27D9380688B8}" type="presParOf" srcId="{ABD6F9A1-FE05-4508-9217-8A7D6626F49E}" destId="{E0166383-7B2E-4F89-98F6-7057759BB44C}" srcOrd="0" destOrd="0" presId="urn:microsoft.com/office/officeart/2008/layout/NameandTitleOrganizationalChart"/>
    <dgm:cxn modelId="{DF4E4FC7-3268-44FE-8834-99CF5792A387}" type="presParOf" srcId="{E0166383-7B2E-4F89-98F6-7057759BB44C}" destId="{6415F2EA-820D-42CA-8B35-298C557E1FB2}" srcOrd="0" destOrd="0" presId="urn:microsoft.com/office/officeart/2008/layout/NameandTitleOrganizationalChart"/>
    <dgm:cxn modelId="{D06CCB77-A5D7-42BE-AB92-41450714E2C2}" type="presParOf" srcId="{E0166383-7B2E-4F89-98F6-7057759BB44C}" destId="{F133D5B0-6725-4FF0-AACA-7ECDD17D51B5}" srcOrd="1" destOrd="0" presId="urn:microsoft.com/office/officeart/2008/layout/NameandTitleOrganizationalChart"/>
    <dgm:cxn modelId="{BDBFBFE7-39EF-400F-ACF6-FC0F140ABE8C}" type="presParOf" srcId="{E0166383-7B2E-4F89-98F6-7057759BB44C}" destId="{E83569BF-45F9-415D-BA98-7224EB0F8787}" srcOrd="2" destOrd="0" presId="urn:microsoft.com/office/officeart/2008/layout/NameandTitleOrganizationalChart"/>
    <dgm:cxn modelId="{10DEADFA-F0EC-4506-97BB-A032C4BBD167}" type="presParOf" srcId="{ABD6F9A1-FE05-4508-9217-8A7D6626F49E}" destId="{9A99B3E6-2A55-4C94-98B1-026D71B9A83F}" srcOrd="1" destOrd="0" presId="urn:microsoft.com/office/officeart/2008/layout/NameandTitleOrganizationalChart"/>
    <dgm:cxn modelId="{FA810709-B332-4192-B172-3AADD522C5C9}" type="presParOf" srcId="{ABD6F9A1-FE05-4508-9217-8A7D6626F49E}" destId="{E0DC92E1-95E5-473E-AFBA-F1314BBC7826}" srcOrd="2" destOrd="0" presId="urn:microsoft.com/office/officeart/2008/layout/NameandTitleOrganizationalChart"/>
    <dgm:cxn modelId="{DBD61219-F23B-4993-91D9-41492FDD5594}" type="presParOf" srcId="{4F570AF2-B9E6-4862-8EB5-3AC7E08B11D1}" destId="{3E3E47C6-D180-454A-A151-F81A8534E955}" srcOrd="2" destOrd="0" presId="urn:microsoft.com/office/officeart/2008/layout/NameandTitleOrganizationalChart"/>
    <dgm:cxn modelId="{BFCEF07F-2099-4E84-B088-2BE7E81E6E48}" type="presParOf" srcId="{91600B90-1156-49D6-84AE-1D8043535775}" destId="{484EA25E-0228-4FF1-BFA6-9CE0D61EAD5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s-MX" dirty="0" smtClean="0"/>
            <a:t>Nora </a:t>
          </a:r>
          <a:r>
            <a:rPr lang="es-MX" dirty="0" err="1" smtClean="0"/>
            <a:t>Tarango</a:t>
          </a:r>
          <a:endParaRPr lang="en-US" dirty="0"/>
        </a:p>
      </dgm:t>
    </dgm:pt>
    <dgm:pt modelId="{5673EC50-D22A-4962-A101-51233AA58E65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Marco Martínez</a:t>
          </a:r>
          <a:endParaRPr lang="en-US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Jorge Nava M.</a:t>
          </a:r>
          <a:endParaRPr lang="en-US" dirty="0"/>
        </a:p>
      </dgm:t>
    </dgm:pt>
    <dgm:pt modelId="{76F7561B-86E3-4EF0-A39D-6D2D317CD86B}">
      <dgm:prSet phldrT="[Texto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Auxiliar</a:t>
          </a:r>
          <a:r>
            <a:rPr lang="en-US" dirty="0" smtClean="0"/>
            <a:t> de </a:t>
          </a:r>
          <a:r>
            <a:rPr lang="en-US" dirty="0" err="1" smtClean="0"/>
            <a:t>Acción</a:t>
          </a:r>
          <a:r>
            <a:rPr lang="en-US" dirty="0" smtClean="0"/>
            <a:t> </a:t>
          </a:r>
          <a:r>
            <a:rPr lang="en-US" dirty="0" err="1" smtClean="0"/>
            <a:t>Móvil</a:t>
          </a:r>
          <a:endParaRPr lang="en-US" dirty="0"/>
        </a:p>
      </dgm:t>
    </dgm:pt>
    <dgm:pt modelId="{D87816E2-3CAE-4838-AF26-0BEBDFD2A6E8}" type="parTrans" cxnId="{27C24CFD-56C7-4CBC-A7F7-807A0573D273}">
      <dgm:prSet/>
      <dgm:spPr/>
      <dgm:t>
        <a:bodyPr/>
        <a:lstStyle/>
        <a:p>
          <a:endParaRPr lang="es-MX"/>
        </a:p>
      </dgm:t>
    </dgm:pt>
    <dgm:pt modelId="{F2F98297-6100-474C-8D1E-A42CA6A1B526}" type="sibTrans" cxnId="{27C24CFD-56C7-4CBC-A7F7-807A0573D273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err="1" smtClean="0"/>
            <a:t>Maria</a:t>
          </a:r>
          <a:r>
            <a:rPr lang="es-MX" dirty="0" smtClean="0"/>
            <a:t> Estrada </a:t>
          </a:r>
          <a:endParaRPr lang="es-MX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 custLinFactNeighborY="-3930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 custLinFactY="-21553" custLinFactNeighborX="-16079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3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3" custLinFactNeighborX="-161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3" custLinFactNeighborX="-161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5412C1C8-B108-4BA1-8E95-7D877CB9DA81}" type="pres">
      <dgm:prSet presAssocID="{D87816E2-3CAE-4838-AF26-0BEBDFD2A6E8}" presName="Name37" presStyleLbl="parChTrans1D2" presStyleIdx="2" presStyleCnt="3"/>
      <dgm:spPr/>
      <dgm:t>
        <a:bodyPr/>
        <a:lstStyle/>
        <a:p>
          <a:endParaRPr lang="es-MX"/>
        </a:p>
      </dgm:t>
    </dgm:pt>
    <dgm:pt modelId="{C0DBBB59-A153-4056-8DD1-B7825319E0DB}" type="pres">
      <dgm:prSet presAssocID="{76F7561B-86E3-4EF0-A39D-6D2D317CD86B}" presName="hierRoot2" presStyleCnt="0">
        <dgm:presLayoutVars>
          <dgm:hierBranch val="init"/>
        </dgm:presLayoutVars>
      </dgm:prSet>
      <dgm:spPr/>
    </dgm:pt>
    <dgm:pt modelId="{C202487D-6AA5-4AF5-A8E3-E743E071E1FD}" type="pres">
      <dgm:prSet presAssocID="{76F7561B-86E3-4EF0-A39D-6D2D317CD86B}" presName="rootComposite" presStyleCnt="0"/>
      <dgm:spPr/>
    </dgm:pt>
    <dgm:pt modelId="{14A817EF-247C-4130-868D-44F2FFE42F44}" type="pres">
      <dgm:prSet presAssocID="{76F7561B-86E3-4EF0-A39D-6D2D317CD86B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48C02BC-0773-42CF-8076-38EC7B8B09C6}" type="pres">
      <dgm:prSet presAssocID="{76F7561B-86E3-4EF0-A39D-6D2D317CD86B}" presName="titleText2" presStyleLbl="fgAcc1" presStyleIdx="2" presStyleCnt="3" custLinFactNeighborX="-161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007302C-C576-43C0-BE7C-4CFBA15509FF}" type="pres">
      <dgm:prSet presAssocID="{76F7561B-86E3-4EF0-A39D-6D2D317CD86B}" presName="rootConnector" presStyleLbl="node2" presStyleIdx="0" presStyleCnt="0"/>
      <dgm:spPr/>
      <dgm:t>
        <a:bodyPr/>
        <a:lstStyle/>
        <a:p>
          <a:endParaRPr lang="es-MX"/>
        </a:p>
      </dgm:t>
    </dgm:pt>
    <dgm:pt modelId="{76800E3C-61DA-4431-B39F-9BADC47F1761}" type="pres">
      <dgm:prSet presAssocID="{76F7561B-86E3-4EF0-A39D-6D2D317CD86B}" presName="hierChild4" presStyleCnt="0"/>
      <dgm:spPr/>
    </dgm:pt>
    <dgm:pt modelId="{E3C2904C-B627-477A-9834-0845DF8B932F}" type="pres">
      <dgm:prSet presAssocID="{76F7561B-86E3-4EF0-A39D-6D2D317CD86B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548E4AB6-8DA0-4912-A368-78E5A3A6491C}" type="presOf" srcId="{EB3AE941-7D3A-4CD8-AB0C-CC4F3E5754CA}" destId="{FE32088E-8980-44C4-8CF2-9A046CC006C0}" srcOrd="1" destOrd="0" presId="urn:microsoft.com/office/officeart/2008/layout/NameandTitleOrganizationalChart"/>
    <dgm:cxn modelId="{EF7836DC-317B-4733-8145-BF4A13C17CCC}" type="presOf" srcId="{8DF957EA-ECB2-438F-9405-9987C5A2A13B}" destId="{ADF73C9F-08C9-498A-86D6-BF561FB42AA6}" srcOrd="0" destOrd="0" presId="urn:microsoft.com/office/officeart/2008/layout/NameandTitleOrganizationalChart"/>
    <dgm:cxn modelId="{D0280837-5DC3-412A-8162-1B1F925F6FC4}" type="presOf" srcId="{5673EC50-D22A-4962-A101-51233AA58E65}" destId="{3FCDBF55-02CE-4630-B48C-44F0D13F4977}" srcOrd="0" destOrd="0" presId="urn:microsoft.com/office/officeart/2008/layout/NameandTitleOrganizationalChart"/>
    <dgm:cxn modelId="{9D2C20C3-A1D5-4320-B521-E8609F788E12}" type="presOf" srcId="{D87816E2-3CAE-4838-AF26-0BEBDFD2A6E8}" destId="{5412C1C8-B108-4BA1-8E95-7D877CB9DA81}" srcOrd="0" destOrd="0" presId="urn:microsoft.com/office/officeart/2008/layout/NameandTitleOrganizationalChart"/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B5FF2C46-B139-4CEC-98C2-0D13B4D72BDF}" type="presOf" srcId="{18B10FDD-5699-4653-B59E-9B20F726C41D}" destId="{81960CDA-17C9-4A31-80ED-2A1B3374F426}" srcOrd="0" destOrd="0" presId="urn:microsoft.com/office/officeart/2008/layout/NameandTitleOrganizationalChart"/>
    <dgm:cxn modelId="{A391334F-C298-4E9E-978E-C9044677AC67}" type="presOf" srcId="{5673EC50-D22A-4962-A101-51233AA58E65}" destId="{85DD09F8-D764-4121-83BA-B3A962A7A9AA}" srcOrd="1" destOrd="0" presId="urn:microsoft.com/office/officeart/2008/layout/NameandTitleOrganizationalChart"/>
    <dgm:cxn modelId="{BF3506AE-35BF-466E-A166-3A861F0792D6}" type="presOf" srcId="{2F066F1B-50EB-4E55-96FB-E7DC1D20BFAF}" destId="{C284D6C3-DE30-4D69-9016-33F4BEB47860}" srcOrd="0" destOrd="0" presId="urn:microsoft.com/office/officeart/2008/layout/NameandTitleOrganizationalChart"/>
    <dgm:cxn modelId="{590F1634-F6A8-4098-B91A-054B36934A9D}" type="presOf" srcId="{EB3AE941-7D3A-4CD8-AB0C-CC4F3E5754CA}" destId="{192362F0-F976-47DC-8D30-9C921F407A60}" srcOrd="0" destOrd="0" presId="urn:microsoft.com/office/officeart/2008/layout/NameandTitleOrganizationalChart"/>
    <dgm:cxn modelId="{FC41C1D0-6070-4022-B89B-44FD25296858}" type="presOf" srcId="{8C2C0B7D-92DB-4583-AE5B-B96EACF82202}" destId="{D0A3301F-3B56-4562-8FFD-E00EF2414F38}" srcOrd="0" destOrd="0" presId="urn:microsoft.com/office/officeart/2008/layout/NameandTitleOrganizationalChart"/>
    <dgm:cxn modelId="{140FEE5E-097C-4B98-AEFA-D25B4F36FF28}" type="presOf" srcId="{F2F98297-6100-474C-8D1E-A42CA6A1B526}" destId="{A48C02BC-0773-42CF-8076-38EC7B8B09C6}" srcOrd="0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6404D534-8707-414C-B57E-8CCC9820EDCD}" type="presOf" srcId="{5A87D50E-9017-4F1B-9377-08F2EF814A3C}" destId="{B4258DF3-47DD-4BEC-8D15-0EC1E733E841}" srcOrd="0" destOrd="0" presId="urn:microsoft.com/office/officeart/2008/layout/NameandTitleOrganizationalChart"/>
    <dgm:cxn modelId="{27C24CFD-56C7-4CBC-A7F7-807A0573D273}" srcId="{EB3AE941-7D3A-4CD8-AB0C-CC4F3E5754CA}" destId="{76F7561B-86E3-4EF0-A39D-6D2D317CD86B}" srcOrd="2" destOrd="0" parTransId="{D87816E2-3CAE-4838-AF26-0BEBDFD2A6E8}" sibTransId="{F2F98297-6100-474C-8D1E-A42CA6A1B526}"/>
    <dgm:cxn modelId="{48BA868A-EB6F-401E-8D86-E9755C9DC27B}" type="presOf" srcId="{59580AA8-5B10-49E8-954F-B3DEBA319C39}" destId="{FC41179A-6AC0-4379-8C45-32F55DB19F0E}" srcOrd="0" destOrd="0" presId="urn:microsoft.com/office/officeart/2008/layout/NameandTitleOrganizationalChart"/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E6E00330-68F6-4992-8EAF-26ED8EA95C3E}" type="presOf" srcId="{76F7561B-86E3-4EF0-A39D-6D2D317CD86B}" destId="{14A817EF-247C-4130-868D-44F2FFE42F44}" srcOrd="0" destOrd="0" presId="urn:microsoft.com/office/officeart/2008/layout/NameandTitleOrganizationalChart"/>
    <dgm:cxn modelId="{FE715B23-23BC-4FEE-9932-610171A60C6E}" type="presOf" srcId="{A4055EA4-01CF-4A45-BF50-808191A93E83}" destId="{0C0909E3-0C00-431B-AC8A-A4A9574C7D69}" srcOrd="0" destOrd="0" presId="urn:microsoft.com/office/officeart/2008/layout/NameandTitleOrganizationalChart"/>
    <dgm:cxn modelId="{B1A0A2F5-1CDC-40F0-8AA5-C8F5D779508D}" type="presOf" srcId="{76F7561B-86E3-4EF0-A39D-6D2D317CD86B}" destId="{B007302C-C576-43C0-BE7C-4CFBA15509FF}" srcOrd="1" destOrd="0" presId="urn:microsoft.com/office/officeart/2008/layout/NameandTitleOrganizationalChart"/>
    <dgm:cxn modelId="{B460BB74-1747-43C8-98F5-70C4BB35AD39}" type="presOf" srcId="{8DF957EA-ECB2-438F-9405-9987C5A2A13B}" destId="{714A2B16-C6AC-4E7E-9A10-075A292ED770}" srcOrd="1" destOrd="0" presId="urn:microsoft.com/office/officeart/2008/layout/NameandTitleOrganizationalChart"/>
    <dgm:cxn modelId="{4D3A970C-A2D7-4967-8E46-C55C08958720}" type="presParOf" srcId="{D0A3301F-3B56-4562-8FFD-E00EF2414F38}" destId="{C245CD8B-1FC2-468E-9D1F-E6C4EAADA191}" srcOrd="0" destOrd="0" presId="urn:microsoft.com/office/officeart/2008/layout/NameandTitleOrganizationalChart"/>
    <dgm:cxn modelId="{9D73F370-0393-4444-8D15-22CDD1A47C39}" type="presParOf" srcId="{C245CD8B-1FC2-468E-9D1F-E6C4EAADA191}" destId="{FBFB6EE8-7C9C-4C8F-B432-2757AB5D7108}" srcOrd="0" destOrd="0" presId="urn:microsoft.com/office/officeart/2008/layout/NameandTitleOrganizationalChart"/>
    <dgm:cxn modelId="{FF4D0F24-57A8-4B5E-93AB-4B5BBA0196CC}" type="presParOf" srcId="{FBFB6EE8-7C9C-4C8F-B432-2757AB5D7108}" destId="{192362F0-F976-47DC-8D30-9C921F407A60}" srcOrd="0" destOrd="0" presId="urn:microsoft.com/office/officeart/2008/layout/NameandTitleOrganizationalChart"/>
    <dgm:cxn modelId="{8262ABCB-1739-4A34-BC9F-4B775313A752}" type="presParOf" srcId="{FBFB6EE8-7C9C-4C8F-B432-2757AB5D7108}" destId="{B4258DF3-47DD-4BEC-8D15-0EC1E733E841}" srcOrd="1" destOrd="0" presId="urn:microsoft.com/office/officeart/2008/layout/NameandTitleOrganizationalChart"/>
    <dgm:cxn modelId="{D3FE8ECB-C02A-466E-9DE9-E3EE50F4A03A}" type="presParOf" srcId="{FBFB6EE8-7C9C-4C8F-B432-2757AB5D7108}" destId="{FE32088E-8980-44C4-8CF2-9A046CC006C0}" srcOrd="2" destOrd="0" presId="urn:microsoft.com/office/officeart/2008/layout/NameandTitleOrganizationalChart"/>
    <dgm:cxn modelId="{A6CA4986-DED6-4594-90FA-B8739520EDC9}" type="presParOf" srcId="{C245CD8B-1FC2-468E-9D1F-E6C4EAADA191}" destId="{BD0BBF3D-04CA-456B-9B40-2810CBBE4676}" srcOrd="1" destOrd="0" presId="urn:microsoft.com/office/officeart/2008/layout/NameandTitleOrganizationalChart"/>
    <dgm:cxn modelId="{50588420-FAB3-42A7-A87E-538890C9FECE}" type="presParOf" srcId="{BD0BBF3D-04CA-456B-9B40-2810CBBE4676}" destId="{81960CDA-17C9-4A31-80ED-2A1B3374F426}" srcOrd="0" destOrd="0" presId="urn:microsoft.com/office/officeart/2008/layout/NameandTitleOrganizationalChart"/>
    <dgm:cxn modelId="{4E122A81-BCBB-4461-A5A1-C854895DA2EE}" type="presParOf" srcId="{BD0BBF3D-04CA-456B-9B40-2810CBBE4676}" destId="{0B907EC5-EE35-4C8C-945B-A0721F41B19C}" srcOrd="1" destOrd="0" presId="urn:microsoft.com/office/officeart/2008/layout/NameandTitleOrganizationalChart"/>
    <dgm:cxn modelId="{1E6AB76D-0002-4884-879F-AB0051A4CD03}" type="presParOf" srcId="{0B907EC5-EE35-4C8C-945B-A0721F41B19C}" destId="{DA59E42D-E574-411E-8070-63F85FAA1A11}" srcOrd="0" destOrd="0" presId="urn:microsoft.com/office/officeart/2008/layout/NameandTitleOrganizationalChart"/>
    <dgm:cxn modelId="{CBDAA1FD-0C7D-4A9A-B937-D6BAE318F339}" type="presParOf" srcId="{DA59E42D-E574-411E-8070-63F85FAA1A11}" destId="{3FCDBF55-02CE-4630-B48C-44F0D13F4977}" srcOrd="0" destOrd="0" presId="urn:microsoft.com/office/officeart/2008/layout/NameandTitleOrganizationalChart"/>
    <dgm:cxn modelId="{B8DF7D12-5B66-42C9-A776-768757C7BA43}" type="presParOf" srcId="{DA59E42D-E574-411E-8070-63F85FAA1A11}" destId="{0C0909E3-0C00-431B-AC8A-A4A9574C7D69}" srcOrd="1" destOrd="0" presId="urn:microsoft.com/office/officeart/2008/layout/NameandTitleOrganizationalChart"/>
    <dgm:cxn modelId="{1BE7041E-96A8-4370-B41C-5301513B7134}" type="presParOf" srcId="{DA59E42D-E574-411E-8070-63F85FAA1A11}" destId="{85DD09F8-D764-4121-83BA-B3A962A7A9AA}" srcOrd="2" destOrd="0" presId="urn:microsoft.com/office/officeart/2008/layout/NameandTitleOrganizationalChart"/>
    <dgm:cxn modelId="{D02D4A7E-CAD6-4CDE-9A15-3F407DE96D8B}" type="presParOf" srcId="{0B907EC5-EE35-4C8C-945B-A0721F41B19C}" destId="{A5C10100-5AE2-4292-994D-1403301498CC}" srcOrd="1" destOrd="0" presId="urn:microsoft.com/office/officeart/2008/layout/NameandTitleOrganizationalChart"/>
    <dgm:cxn modelId="{A8EB163F-F022-42DB-B604-CBC52E227EFB}" type="presParOf" srcId="{0B907EC5-EE35-4C8C-945B-A0721F41B19C}" destId="{7EDE60D4-B6D6-4E2A-B2F4-F6E658DF1F87}" srcOrd="2" destOrd="0" presId="urn:microsoft.com/office/officeart/2008/layout/NameandTitleOrganizationalChart"/>
    <dgm:cxn modelId="{47EDD2D1-D44B-4EF9-8E40-A4207307C63D}" type="presParOf" srcId="{BD0BBF3D-04CA-456B-9B40-2810CBBE4676}" destId="{C284D6C3-DE30-4D69-9016-33F4BEB47860}" srcOrd="2" destOrd="0" presId="urn:microsoft.com/office/officeart/2008/layout/NameandTitleOrganizationalChart"/>
    <dgm:cxn modelId="{870458EC-FA95-4E38-8AF5-6CF9B3E6E67F}" type="presParOf" srcId="{BD0BBF3D-04CA-456B-9B40-2810CBBE4676}" destId="{A4839D85-0239-4467-9C7F-14D692B0DC34}" srcOrd="3" destOrd="0" presId="urn:microsoft.com/office/officeart/2008/layout/NameandTitleOrganizationalChart"/>
    <dgm:cxn modelId="{DAC08145-5E41-4212-AD5A-CC095E13D080}" type="presParOf" srcId="{A4839D85-0239-4467-9C7F-14D692B0DC34}" destId="{F42C2A79-B812-4AFF-89C5-18932BA61AF7}" srcOrd="0" destOrd="0" presId="urn:microsoft.com/office/officeart/2008/layout/NameandTitleOrganizationalChart"/>
    <dgm:cxn modelId="{7D931323-382C-4126-984A-4899281E53AD}" type="presParOf" srcId="{F42C2A79-B812-4AFF-89C5-18932BA61AF7}" destId="{ADF73C9F-08C9-498A-86D6-BF561FB42AA6}" srcOrd="0" destOrd="0" presId="urn:microsoft.com/office/officeart/2008/layout/NameandTitleOrganizationalChart"/>
    <dgm:cxn modelId="{16D73F98-9EC0-474E-B89C-933A0305678D}" type="presParOf" srcId="{F42C2A79-B812-4AFF-89C5-18932BA61AF7}" destId="{FC41179A-6AC0-4379-8C45-32F55DB19F0E}" srcOrd="1" destOrd="0" presId="urn:microsoft.com/office/officeart/2008/layout/NameandTitleOrganizationalChart"/>
    <dgm:cxn modelId="{74DD5237-6867-4CE5-9A60-77FB38425FC3}" type="presParOf" srcId="{F42C2A79-B812-4AFF-89C5-18932BA61AF7}" destId="{714A2B16-C6AC-4E7E-9A10-075A292ED770}" srcOrd="2" destOrd="0" presId="urn:microsoft.com/office/officeart/2008/layout/NameandTitleOrganizationalChart"/>
    <dgm:cxn modelId="{B76B7A1C-2A7F-47F3-B95B-9A0B624E1E01}" type="presParOf" srcId="{A4839D85-0239-4467-9C7F-14D692B0DC34}" destId="{9B82D6B7-65AC-4D72-BD12-FFAA708F757F}" srcOrd="1" destOrd="0" presId="urn:microsoft.com/office/officeart/2008/layout/NameandTitleOrganizationalChart"/>
    <dgm:cxn modelId="{E5C13D33-688F-4CDA-8C09-C372A8868680}" type="presParOf" srcId="{A4839D85-0239-4467-9C7F-14D692B0DC34}" destId="{5A7BA530-990A-4C7A-8D4D-4691C66B1581}" srcOrd="2" destOrd="0" presId="urn:microsoft.com/office/officeart/2008/layout/NameandTitleOrganizationalChart"/>
    <dgm:cxn modelId="{C32F6F30-F30C-485A-8370-E28C55147A15}" type="presParOf" srcId="{BD0BBF3D-04CA-456B-9B40-2810CBBE4676}" destId="{5412C1C8-B108-4BA1-8E95-7D877CB9DA81}" srcOrd="4" destOrd="0" presId="urn:microsoft.com/office/officeart/2008/layout/NameandTitleOrganizationalChart"/>
    <dgm:cxn modelId="{A60B1478-4C3E-4F57-8B5A-9345A42F8994}" type="presParOf" srcId="{BD0BBF3D-04CA-456B-9B40-2810CBBE4676}" destId="{C0DBBB59-A153-4056-8DD1-B7825319E0DB}" srcOrd="5" destOrd="0" presId="urn:microsoft.com/office/officeart/2008/layout/NameandTitleOrganizationalChart"/>
    <dgm:cxn modelId="{9FF40613-7E39-4073-8FC1-F1880FFDA3C7}" type="presParOf" srcId="{C0DBBB59-A153-4056-8DD1-B7825319E0DB}" destId="{C202487D-6AA5-4AF5-A8E3-E743E071E1FD}" srcOrd="0" destOrd="0" presId="urn:microsoft.com/office/officeart/2008/layout/NameandTitleOrganizationalChart"/>
    <dgm:cxn modelId="{7942256F-C8B2-40D6-ACD9-A14A4B5695FA}" type="presParOf" srcId="{C202487D-6AA5-4AF5-A8E3-E743E071E1FD}" destId="{14A817EF-247C-4130-868D-44F2FFE42F44}" srcOrd="0" destOrd="0" presId="urn:microsoft.com/office/officeart/2008/layout/NameandTitleOrganizationalChart"/>
    <dgm:cxn modelId="{D8C35CD7-E39D-40B8-949A-83A481108E84}" type="presParOf" srcId="{C202487D-6AA5-4AF5-A8E3-E743E071E1FD}" destId="{A48C02BC-0773-42CF-8076-38EC7B8B09C6}" srcOrd="1" destOrd="0" presId="urn:microsoft.com/office/officeart/2008/layout/NameandTitleOrganizationalChart"/>
    <dgm:cxn modelId="{32A8F3DB-5239-46B6-B394-0A28F2C8CD91}" type="presParOf" srcId="{C202487D-6AA5-4AF5-A8E3-E743E071E1FD}" destId="{B007302C-C576-43C0-BE7C-4CFBA15509FF}" srcOrd="2" destOrd="0" presId="urn:microsoft.com/office/officeart/2008/layout/NameandTitleOrganizationalChart"/>
    <dgm:cxn modelId="{2881B11C-CB3F-4301-AC9C-2ACBF4376E0C}" type="presParOf" srcId="{C0DBBB59-A153-4056-8DD1-B7825319E0DB}" destId="{76800E3C-61DA-4431-B39F-9BADC47F1761}" srcOrd="1" destOrd="0" presId="urn:microsoft.com/office/officeart/2008/layout/NameandTitleOrganizationalChart"/>
    <dgm:cxn modelId="{833E02F0-6F73-425B-AF37-9661B94BCA23}" type="presParOf" srcId="{C0DBBB59-A153-4056-8DD1-B7825319E0DB}" destId="{E3C2904C-B627-477A-9834-0845DF8B932F}" srcOrd="2" destOrd="0" presId="urn:microsoft.com/office/officeart/2008/layout/NameandTitleOrganizationalChart"/>
    <dgm:cxn modelId="{7DCEC3B9-3C29-4EFB-BCD3-77BAE89598F7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n-US" dirty="0" smtClean="0"/>
            <a:t>Álvaro </a:t>
          </a:r>
          <a:r>
            <a:rPr lang="en-US" dirty="0" err="1" smtClean="0"/>
            <a:t>Rascón</a:t>
          </a:r>
          <a:endParaRPr lang="en-US" dirty="0"/>
        </a:p>
      </dgm:t>
    </dgm:pt>
    <dgm:pt modelId="{5673EC50-D22A-4962-A101-51233AA58E65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76F7561B-86E3-4EF0-A39D-6D2D317CD86B}">
      <dgm:prSet phldrT="[Texto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Auxiliar</a:t>
          </a:r>
          <a:r>
            <a:rPr lang="en-US" dirty="0" smtClean="0"/>
            <a:t> de </a:t>
          </a:r>
          <a:r>
            <a:rPr lang="en-US" dirty="0" err="1" smtClean="0"/>
            <a:t>Acción</a:t>
          </a:r>
          <a:r>
            <a:rPr lang="en-US" dirty="0" smtClean="0"/>
            <a:t> </a:t>
          </a:r>
          <a:r>
            <a:rPr lang="en-US" dirty="0" err="1" smtClean="0"/>
            <a:t>Móvil</a:t>
          </a:r>
          <a:endParaRPr lang="en-US" dirty="0"/>
        </a:p>
      </dgm:t>
    </dgm:pt>
    <dgm:pt modelId="{D87816E2-3CAE-4838-AF26-0BEBDFD2A6E8}" type="parTrans" cxnId="{27C24CFD-56C7-4CBC-A7F7-807A0573D273}">
      <dgm:prSet/>
      <dgm:spPr/>
      <dgm:t>
        <a:bodyPr/>
        <a:lstStyle/>
        <a:p>
          <a:endParaRPr lang="es-MX"/>
        </a:p>
      </dgm:t>
    </dgm:pt>
    <dgm:pt modelId="{F2F98297-6100-474C-8D1E-A42CA6A1B526}" type="sibTrans" cxnId="{27C24CFD-56C7-4CBC-A7F7-807A0573D273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s-MX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 custLinFactNeighborY="-3930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 custLinFactY="-21553" custLinFactNeighborX="-16079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3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3" custLinFactNeighborX="-161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3" custLinFactNeighborX="-161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5412C1C8-B108-4BA1-8E95-7D877CB9DA81}" type="pres">
      <dgm:prSet presAssocID="{D87816E2-3CAE-4838-AF26-0BEBDFD2A6E8}" presName="Name37" presStyleLbl="parChTrans1D2" presStyleIdx="2" presStyleCnt="3"/>
      <dgm:spPr/>
      <dgm:t>
        <a:bodyPr/>
        <a:lstStyle/>
        <a:p>
          <a:endParaRPr lang="es-MX"/>
        </a:p>
      </dgm:t>
    </dgm:pt>
    <dgm:pt modelId="{C0DBBB59-A153-4056-8DD1-B7825319E0DB}" type="pres">
      <dgm:prSet presAssocID="{76F7561B-86E3-4EF0-A39D-6D2D317CD86B}" presName="hierRoot2" presStyleCnt="0">
        <dgm:presLayoutVars>
          <dgm:hierBranch val="init"/>
        </dgm:presLayoutVars>
      </dgm:prSet>
      <dgm:spPr/>
    </dgm:pt>
    <dgm:pt modelId="{C202487D-6AA5-4AF5-A8E3-E743E071E1FD}" type="pres">
      <dgm:prSet presAssocID="{76F7561B-86E3-4EF0-A39D-6D2D317CD86B}" presName="rootComposite" presStyleCnt="0"/>
      <dgm:spPr/>
    </dgm:pt>
    <dgm:pt modelId="{14A817EF-247C-4130-868D-44F2FFE42F44}" type="pres">
      <dgm:prSet presAssocID="{76F7561B-86E3-4EF0-A39D-6D2D317CD86B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48C02BC-0773-42CF-8076-38EC7B8B09C6}" type="pres">
      <dgm:prSet presAssocID="{76F7561B-86E3-4EF0-A39D-6D2D317CD86B}" presName="titleText2" presStyleLbl="fgAcc1" presStyleIdx="2" presStyleCnt="3" custLinFactNeighborX="-161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007302C-C576-43C0-BE7C-4CFBA15509FF}" type="pres">
      <dgm:prSet presAssocID="{76F7561B-86E3-4EF0-A39D-6D2D317CD86B}" presName="rootConnector" presStyleLbl="node2" presStyleIdx="0" presStyleCnt="0"/>
      <dgm:spPr/>
      <dgm:t>
        <a:bodyPr/>
        <a:lstStyle/>
        <a:p>
          <a:endParaRPr lang="es-MX"/>
        </a:p>
      </dgm:t>
    </dgm:pt>
    <dgm:pt modelId="{76800E3C-61DA-4431-B39F-9BADC47F1761}" type="pres">
      <dgm:prSet presAssocID="{76F7561B-86E3-4EF0-A39D-6D2D317CD86B}" presName="hierChild4" presStyleCnt="0"/>
      <dgm:spPr/>
    </dgm:pt>
    <dgm:pt modelId="{E3C2904C-B627-477A-9834-0845DF8B932F}" type="pres">
      <dgm:prSet presAssocID="{76F7561B-86E3-4EF0-A39D-6D2D317CD86B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0317A26A-B205-4292-AB0F-533322E187D1}" type="presOf" srcId="{EB3AE941-7D3A-4CD8-AB0C-CC4F3E5754CA}" destId="{192362F0-F976-47DC-8D30-9C921F407A60}" srcOrd="0" destOrd="0" presId="urn:microsoft.com/office/officeart/2008/layout/NameandTitleOrganizationalChart"/>
    <dgm:cxn modelId="{08018550-71BC-4E52-85F3-9F907C0BDE18}" type="presOf" srcId="{F2F98297-6100-474C-8D1E-A42CA6A1B526}" destId="{A48C02BC-0773-42CF-8076-38EC7B8B09C6}" srcOrd="0" destOrd="0" presId="urn:microsoft.com/office/officeart/2008/layout/NameandTitleOrganizationalChart"/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1AC865F7-38CE-4A70-A925-7511AE864E31}" type="presOf" srcId="{2F066F1B-50EB-4E55-96FB-E7DC1D20BFAF}" destId="{C284D6C3-DE30-4D69-9016-33F4BEB47860}" srcOrd="0" destOrd="0" presId="urn:microsoft.com/office/officeart/2008/layout/NameandTitleOrganizationalChart"/>
    <dgm:cxn modelId="{ECC78B8F-19E1-42B1-A788-79F2521F10C6}" type="presOf" srcId="{D87816E2-3CAE-4838-AF26-0BEBDFD2A6E8}" destId="{5412C1C8-B108-4BA1-8E95-7D877CB9DA81}" srcOrd="0" destOrd="0" presId="urn:microsoft.com/office/officeart/2008/layout/NameandTitleOrganizationalChart"/>
    <dgm:cxn modelId="{9BE29003-5EA6-4FB8-BC53-7348A69432D8}" type="presOf" srcId="{76F7561B-86E3-4EF0-A39D-6D2D317CD86B}" destId="{B007302C-C576-43C0-BE7C-4CFBA15509FF}" srcOrd="1" destOrd="0" presId="urn:microsoft.com/office/officeart/2008/layout/NameandTitleOrganizationalChart"/>
    <dgm:cxn modelId="{BC18091D-E45E-4058-A186-9559632C0582}" type="presOf" srcId="{5673EC50-D22A-4962-A101-51233AA58E65}" destId="{3FCDBF55-02CE-4630-B48C-44F0D13F4977}" srcOrd="0" destOrd="0" presId="urn:microsoft.com/office/officeart/2008/layout/NameandTitleOrganizationalChart"/>
    <dgm:cxn modelId="{A5BC2708-78FD-4E87-A844-55DF9B5F9DBF}" type="presOf" srcId="{8DF957EA-ECB2-438F-9405-9987C5A2A13B}" destId="{714A2B16-C6AC-4E7E-9A10-075A292ED770}" srcOrd="1" destOrd="0" presId="urn:microsoft.com/office/officeart/2008/layout/NameandTitleOrganizationalChart"/>
    <dgm:cxn modelId="{1E56CA00-4E24-43E5-9913-E8EB3FBD962A}" type="presOf" srcId="{5673EC50-D22A-4962-A101-51233AA58E65}" destId="{85DD09F8-D764-4121-83BA-B3A962A7A9AA}" srcOrd="1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7BC8944B-74FE-4E06-847D-9D73123D1E21}" type="presOf" srcId="{18B10FDD-5699-4653-B59E-9B20F726C41D}" destId="{81960CDA-17C9-4A31-80ED-2A1B3374F426}" srcOrd="0" destOrd="0" presId="urn:microsoft.com/office/officeart/2008/layout/NameandTitleOrganizationalChart"/>
    <dgm:cxn modelId="{27C24CFD-56C7-4CBC-A7F7-807A0573D273}" srcId="{EB3AE941-7D3A-4CD8-AB0C-CC4F3E5754CA}" destId="{76F7561B-86E3-4EF0-A39D-6D2D317CD86B}" srcOrd="2" destOrd="0" parTransId="{D87816E2-3CAE-4838-AF26-0BEBDFD2A6E8}" sibTransId="{F2F98297-6100-474C-8D1E-A42CA6A1B526}"/>
    <dgm:cxn modelId="{0DDA8C92-94A7-4730-8668-CD161EDBF653}" type="presOf" srcId="{A4055EA4-01CF-4A45-BF50-808191A93E83}" destId="{0C0909E3-0C00-431B-AC8A-A4A9574C7D69}" srcOrd="0" destOrd="0" presId="urn:microsoft.com/office/officeart/2008/layout/NameandTitleOrganizationalChart"/>
    <dgm:cxn modelId="{6615E580-C9F0-4E66-AF39-63DC318966BD}" type="presOf" srcId="{8C2C0B7D-92DB-4583-AE5B-B96EACF82202}" destId="{D0A3301F-3B56-4562-8FFD-E00EF2414F38}" srcOrd="0" destOrd="0" presId="urn:microsoft.com/office/officeart/2008/layout/NameandTitleOrganizationalChart"/>
    <dgm:cxn modelId="{8C5FCD0C-45CA-4F07-A298-831F6A91CD45}" type="presOf" srcId="{59580AA8-5B10-49E8-954F-B3DEBA319C39}" destId="{FC41179A-6AC0-4379-8C45-32F55DB19F0E}" srcOrd="0" destOrd="0" presId="urn:microsoft.com/office/officeart/2008/layout/NameandTitleOrganizationalChart"/>
    <dgm:cxn modelId="{DC591D7B-813A-4275-B6E4-46D396150458}" type="presOf" srcId="{8DF957EA-ECB2-438F-9405-9987C5A2A13B}" destId="{ADF73C9F-08C9-498A-86D6-BF561FB42AA6}" srcOrd="0" destOrd="0" presId="urn:microsoft.com/office/officeart/2008/layout/NameandTitleOrganizationalChart"/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D70AA22D-8519-4C34-8E27-A8B47E47A88A}" type="presOf" srcId="{5A87D50E-9017-4F1B-9377-08F2EF814A3C}" destId="{B4258DF3-47DD-4BEC-8D15-0EC1E733E841}" srcOrd="0" destOrd="0" presId="urn:microsoft.com/office/officeart/2008/layout/NameandTitleOrganizationalChart"/>
    <dgm:cxn modelId="{FF8E4C68-A6DC-4C88-A6DA-E5D0B37E0AF1}" type="presOf" srcId="{EB3AE941-7D3A-4CD8-AB0C-CC4F3E5754CA}" destId="{FE32088E-8980-44C4-8CF2-9A046CC006C0}" srcOrd="1" destOrd="0" presId="urn:microsoft.com/office/officeart/2008/layout/NameandTitleOrganizationalChart"/>
    <dgm:cxn modelId="{4812AAAD-2A3A-4D9A-AB7F-B05ABF4114D5}" type="presOf" srcId="{76F7561B-86E3-4EF0-A39D-6D2D317CD86B}" destId="{14A817EF-247C-4130-868D-44F2FFE42F44}" srcOrd="0" destOrd="0" presId="urn:microsoft.com/office/officeart/2008/layout/NameandTitleOrganizationalChart"/>
    <dgm:cxn modelId="{B7C0648E-9B77-4664-9B03-3DB8C4B11EDF}" type="presParOf" srcId="{D0A3301F-3B56-4562-8FFD-E00EF2414F38}" destId="{C245CD8B-1FC2-468E-9D1F-E6C4EAADA191}" srcOrd="0" destOrd="0" presId="urn:microsoft.com/office/officeart/2008/layout/NameandTitleOrganizationalChart"/>
    <dgm:cxn modelId="{9464318E-79A2-4EEC-8D18-729360C0A6C1}" type="presParOf" srcId="{C245CD8B-1FC2-468E-9D1F-E6C4EAADA191}" destId="{FBFB6EE8-7C9C-4C8F-B432-2757AB5D7108}" srcOrd="0" destOrd="0" presId="urn:microsoft.com/office/officeart/2008/layout/NameandTitleOrganizationalChart"/>
    <dgm:cxn modelId="{B310BA1B-8913-4710-87CA-4ACF2455B2EE}" type="presParOf" srcId="{FBFB6EE8-7C9C-4C8F-B432-2757AB5D7108}" destId="{192362F0-F976-47DC-8D30-9C921F407A60}" srcOrd="0" destOrd="0" presId="urn:microsoft.com/office/officeart/2008/layout/NameandTitleOrganizationalChart"/>
    <dgm:cxn modelId="{6305C933-4D17-4591-A0DE-2A6295C5B096}" type="presParOf" srcId="{FBFB6EE8-7C9C-4C8F-B432-2757AB5D7108}" destId="{B4258DF3-47DD-4BEC-8D15-0EC1E733E841}" srcOrd="1" destOrd="0" presId="urn:microsoft.com/office/officeart/2008/layout/NameandTitleOrganizationalChart"/>
    <dgm:cxn modelId="{81F6BE33-8D1A-4352-B87B-09201872F5A0}" type="presParOf" srcId="{FBFB6EE8-7C9C-4C8F-B432-2757AB5D7108}" destId="{FE32088E-8980-44C4-8CF2-9A046CC006C0}" srcOrd="2" destOrd="0" presId="urn:microsoft.com/office/officeart/2008/layout/NameandTitleOrganizationalChart"/>
    <dgm:cxn modelId="{69FDFCBB-DF4F-46E4-8A78-3C4F880A11E5}" type="presParOf" srcId="{C245CD8B-1FC2-468E-9D1F-E6C4EAADA191}" destId="{BD0BBF3D-04CA-456B-9B40-2810CBBE4676}" srcOrd="1" destOrd="0" presId="urn:microsoft.com/office/officeart/2008/layout/NameandTitleOrganizationalChart"/>
    <dgm:cxn modelId="{81D4388F-95A8-4F22-A485-112B83986FA6}" type="presParOf" srcId="{BD0BBF3D-04CA-456B-9B40-2810CBBE4676}" destId="{81960CDA-17C9-4A31-80ED-2A1B3374F426}" srcOrd="0" destOrd="0" presId="urn:microsoft.com/office/officeart/2008/layout/NameandTitleOrganizationalChart"/>
    <dgm:cxn modelId="{2631F6B3-07DF-4562-B2C0-B4F60CB8077B}" type="presParOf" srcId="{BD0BBF3D-04CA-456B-9B40-2810CBBE4676}" destId="{0B907EC5-EE35-4C8C-945B-A0721F41B19C}" srcOrd="1" destOrd="0" presId="urn:microsoft.com/office/officeart/2008/layout/NameandTitleOrganizationalChart"/>
    <dgm:cxn modelId="{64B4C435-53A7-4586-AAA5-EA6A70AFCF6A}" type="presParOf" srcId="{0B907EC5-EE35-4C8C-945B-A0721F41B19C}" destId="{DA59E42D-E574-411E-8070-63F85FAA1A11}" srcOrd="0" destOrd="0" presId="urn:microsoft.com/office/officeart/2008/layout/NameandTitleOrganizationalChart"/>
    <dgm:cxn modelId="{965F9339-70A5-423F-B256-C15B29E60C13}" type="presParOf" srcId="{DA59E42D-E574-411E-8070-63F85FAA1A11}" destId="{3FCDBF55-02CE-4630-B48C-44F0D13F4977}" srcOrd="0" destOrd="0" presId="urn:microsoft.com/office/officeart/2008/layout/NameandTitleOrganizationalChart"/>
    <dgm:cxn modelId="{BF149C69-5FB8-42FF-BD17-2A74A366672C}" type="presParOf" srcId="{DA59E42D-E574-411E-8070-63F85FAA1A11}" destId="{0C0909E3-0C00-431B-AC8A-A4A9574C7D69}" srcOrd="1" destOrd="0" presId="urn:microsoft.com/office/officeart/2008/layout/NameandTitleOrganizationalChart"/>
    <dgm:cxn modelId="{62B88662-8E59-4F4C-9B86-B135C0BA57A5}" type="presParOf" srcId="{DA59E42D-E574-411E-8070-63F85FAA1A11}" destId="{85DD09F8-D764-4121-83BA-B3A962A7A9AA}" srcOrd="2" destOrd="0" presId="urn:microsoft.com/office/officeart/2008/layout/NameandTitleOrganizationalChart"/>
    <dgm:cxn modelId="{012E12A9-C581-497B-806F-F4915E272DA2}" type="presParOf" srcId="{0B907EC5-EE35-4C8C-945B-A0721F41B19C}" destId="{A5C10100-5AE2-4292-994D-1403301498CC}" srcOrd="1" destOrd="0" presId="urn:microsoft.com/office/officeart/2008/layout/NameandTitleOrganizationalChart"/>
    <dgm:cxn modelId="{B7C955B3-EC85-4088-9C40-97CC9EE31790}" type="presParOf" srcId="{0B907EC5-EE35-4C8C-945B-A0721F41B19C}" destId="{7EDE60D4-B6D6-4E2A-B2F4-F6E658DF1F87}" srcOrd="2" destOrd="0" presId="urn:microsoft.com/office/officeart/2008/layout/NameandTitleOrganizationalChart"/>
    <dgm:cxn modelId="{74BB3201-E7D8-44B9-B038-AF4EF38867E2}" type="presParOf" srcId="{BD0BBF3D-04CA-456B-9B40-2810CBBE4676}" destId="{C284D6C3-DE30-4D69-9016-33F4BEB47860}" srcOrd="2" destOrd="0" presId="urn:microsoft.com/office/officeart/2008/layout/NameandTitleOrganizationalChart"/>
    <dgm:cxn modelId="{98F10213-28AC-43E4-A53E-383319084256}" type="presParOf" srcId="{BD0BBF3D-04CA-456B-9B40-2810CBBE4676}" destId="{A4839D85-0239-4467-9C7F-14D692B0DC34}" srcOrd="3" destOrd="0" presId="urn:microsoft.com/office/officeart/2008/layout/NameandTitleOrganizationalChart"/>
    <dgm:cxn modelId="{1A2B414D-4F62-44D3-B6BF-552EEC205D29}" type="presParOf" srcId="{A4839D85-0239-4467-9C7F-14D692B0DC34}" destId="{F42C2A79-B812-4AFF-89C5-18932BA61AF7}" srcOrd="0" destOrd="0" presId="urn:microsoft.com/office/officeart/2008/layout/NameandTitleOrganizationalChart"/>
    <dgm:cxn modelId="{665EB852-FF0E-41CF-8818-3CD9BE7A62AC}" type="presParOf" srcId="{F42C2A79-B812-4AFF-89C5-18932BA61AF7}" destId="{ADF73C9F-08C9-498A-86D6-BF561FB42AA6}" srcOrd="0" destOrd="0" presId="urn:microsoft.com/office/officeart/2008/layout/NameandTitleOrganizationalChart"/>
    <dgm:cxn modelId="{4096CFCE-8B93-4EE9-B976-0877C4990491}" type="presParOf" srcId="{F42C2A79-B812-4AFF-89C5-18932BA61AF7}" destId="{FC41179A-6AC0-4379-8C45-32F55DB19F0E}" srcOrd="1" destOrd="0" presId="urn:microsoft.com/office/officeart/2008/layout/NameandTitleOrganizationalChart"/>
    <dgm:cxn modelId="{E3D1351E-8ED7-4E12-93D4-635639A60B31}" type="presParOf" srcId="{F42C2A79-B812-4AFF-89C5-18932BA61AF7}" destId="{714A2B16-C6AC-4E7E-9A10-075A292ED770}" srcOrd="2" destOrd="0" presId="urn:microsoft.com/office/officeart/2008/layout/NameandTitleOrganizationalChart"/>
    <dgm:cxn modelId="{5EE471E7-33F6-4EBF-B404-1A89165BBD6A}" type="presParOf" srcId="{A4839D85-0239-4467-9C7F-14D692B0DC34}" destId="{9B82D6B7-65AC-4D72-BD12-FFAA708F757F}" srcOrd="1" destOrd="0" presId="urn:microsoft.com/office/officeart/2008/layout/NameandTitleOrganizationalChart"/>
    <dgm:cxn modelId="{BCEDA3CE-3F98-434C-A476-6F7D4898A30D}" type="presParOf" srcId="{A4839D85-0239-4467-9C7F-14D692B0DC34}" destId="{5A7BA530-990A-4C7A-8D4D-4691C66B1581}" srcOrd="2" destOrd="0" presId="urn:microsoft.com/office/officeart/2008/layout/NameandTitleOrganizationalChart"/>
    <dgm:cxn modelId="{FCA26C71-8016-43BC-B6AD-138D650B2C86}" type="presParOf" srcId="{BD0BBF3D-04CA-456B-9B40-2810CBBE4676}" destId="{5412C1C8-B108-4BA1-8E95-7D877CB9DA81}" srcOrd="4" destOrd="0" presId="urn:microsoft.com/office/officeart/2008/layout/NameandTitleOrganizationalChart"/>
    <dgm:cxn modelId="{693BF316-ABC3-496A-9779-8181BE217149}" type="presParOf" srcId="{BD0BBF3D-04CA-456B-9B40-2810CBBE4676}" destId="{C0DBBB59-A153-4056-8DD1-B7825319E0DB}" srcOrd="5" destOrd="0" presId="urn:microsoft.com/office/officeart/2008/layout/NameandTitleOrganizationalChart"/>
    <dgm:cxn modelId="{5890E34E-7A5C-4743-943E-2E16F2DDDD40}" type="presParOf" srcId="{C0DBBB59-A153-4056-8DD1-B7825319E0DB}" destId="{C202487D-6AA5-4AF5-A8E3-E743E071E1FD}" srcOrd="0" destOrd="0" presId="urn:microsoft.com/office/officeart/2008/layout/NameandTitleOrganizationalChart"/>
    <dgm:cxn modelId="{853921D9-DEC3-4296-9ED6-E49462AC65ED}" type="presParOf" srcId="{C202487D-6AA5-4AF5-A8E3-E743E071E1FD}" destId="{14A817EF-247C-4130-868D-44F2FFE42F44}" srcOrd="0" destOrd="0" presId="urn:microsoft.com/office/officeart/2008/layout/NameandTitleOrganizationalChart"/>
    <dgm:cxn modelId="{755FFD4B-B23E-4EF4-A2F8-C1482651B65C}" type="presParOf" srcId="{C202487D-6AA5-4AF5-A8E3-E743E071E1FD}" destId="{A48C02BC-0773-42CF-8076-38EC7B8B09C6}" srcOrd="1" destOrd="0" presId="urn:microsoft.com/office/officeart/2008/layout/NameandTitleOrganizationalChart"/>
    <dgm:cxn modelId="{6AA8FADA-0AC4-4417-BF84-BCB48C30FCE7}" type="presParOf" srcId="{C202487D-6AA5-4AF5-A8E3-E743E071E1FD}" destId="{B007302C-C576-43C0-BE7C-4CFBA15509FF}" srcOrd="2" destOrd="0" presId="urn:microsoft.com/office/officeart/2008/layout/NameandTitleOrganizationalChart"/>
    <dgm:cxn modelId="{2F12AE83-FBF7-4595-AF46-D70121959E27}" type="presParOf" srcId="{C0DBBB59-A153-4056-8DD1-B7825319E0DB}" destId="{76800E3C-61DA-4431-B39F-9BADC47F1761}" srcOrd="1" destOrd="0" presId="urn:microsoft.com/office/officeart/2008/layout/NameandTitleOrganizationalChart"/>
    <dgm:cxn modelId="{E17F9C23-904A-44D2-9DE4-7F714F0BF0E1}" type="presParOf" srcId="{C0DBBB59-A153-4056-8DD1-B7825319E0DB}" destId="{E3C2904C-B627-477A-9834-0845DF8B932F}" srcOrd="2" destOrd="0" presId="urn:microsoft.com/office/officeart/2008/layout/NameandTitleOrganizationalChart"/>
    <dgm:cxn modelId="{AB4FBAF4-627F-4041-AC8D-422DBE6A6E40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8DC7BF-4F54-479F-AF5B-3919FBF6B8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F345B1DD-A52E-491F-8888-20F2C7236FDE}">
      <dgm:prSet phldrT="[Texto]"/>
      <dgm:spPr/>
      <dgm:t>
        <a:bodyPr/>
        <a:lstStyle/>
        <a:p>
          <a:r>
            <a:rPr lang="es-MX" dirty="0" smtClean="0"/>
            <a:t>Director de Plantel</a:t>
          </a:r>
          <a:endParaRPr lang="en-US" dirty="0"/>
        </a:p>
      </dgm:t>
    </dgm:pt>
    <dgm:pt modelId="{1C911B99-9156-46EA-A6F2-3F0608B6B373}" type="parTrans" cxnId="{293F1D8A-831A-4040-BA94-C6446ED55AD3}">
      <dgm:prSet/>
      <dgm:spPr/>
      <dgm:t>
        <a:bodyPr/>
        <a:lstStyle/>
        <a:p>
          <a:endParaRPr lang="en-US"/>
        </a:p>
      </dgm:t>
    </dgm:pt>
    <dgm:pt modelId="{32C9C215-55FE-4A6A-A02D-80A7BA483920}" type="sibTrans" cxnId="{293F1D8A-831A-4040-BA94-C6446ED55AD3}">
      <dgm:prSet/>
      <dgm:spPr/>
      <dgm:t>
        <a:bodyPr/>
        <a:lstStyle/>
        <a:p>
          <a:r>
            <a:rPr lang="es-MX" dirty="0" smtClean="0"/>
            <a:t>Ramiro Carrasco</a:t>
          </a:r>
          <a:endParaRPr lang="en-US" dirty="0"/>
        </a:p>
      </dgm:t>
    </dgm:pt>
    <dgm:pt modelId="{B97419C1-6BE3-4F8F-9D42-12741E32C44D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FF2CF7BA-5CEE-4695-B440-093FB0CFD26A}" type="parTrans" cxnId="{9B9853DC-2C44-49B1-9078-059423F5917B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DE17A88E-F4C7-4567-AC33-102493EB5489}" type="sibTrans" cxnId="{9B9853DC-2C44-49B1-9078-059423F5917B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Jesús Márquez</a:t>
          </a:r>
          <a:endParaRPr lang="en-US" dirty="0"/>
        </a:p>
      </dgm:t>
    </dgm:pt>
    <dgm:pt modelId="{7FD763FE-826E-4A5D-BDBC-A9A305C71655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smtClean="0"/>
            <a:t>Jefe de Oficina</a:t>
          </a:r>
          <a:endParaRPr lang="en-US" dirty="0"/>
        </a:p>
      </dgm:t>
    </dgm:pt>
    <dgm:pt modelId="{A6F6E6D6-1B4E-4F8F-AF8F-EA8D2C978C2A}" type="parTrans" cxnId="{97E50CAA-D15B-499E-8684-6118FA3351E8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45B8991B-01F6-4275-B725-D2EC9EE93AD0}" type="sibTrans" cxnId="{97E50CAA-D15B-499E-8684-6118FA3351E8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Leticia Chávez</a:t>
          </a:r>
          <a:endParaRPr lang="en-US" dirty="0"/>
        </a:p>
      </dgm:t>
    </dgm:pt>
    <dgm:pt modelId="{188FEEB4-DEE5-4D63-A03E-292A1863BFB5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817767AA-48C9-4139-962E-6F80E6D9B005}" type="parTrans" cxnId="{2AC4EF8B-BB3E-4080-AA6B-6087E862A651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E6BDCE8A-245C-44FD-B9A9-76665089E077}" type="sibTrans" cxnId="{2AC4EF8B-BB3E-4080-AA6B-6087E862A651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s-MX" dirty="0" err="1" smtClean="0"/>
            <a:t>Deyvi</a:t>
          </a:r>
          <a:r>
            <a:rPr lang="es-MX" dirty="0" smtClean="0"/>
            <a:t> Núñez</a:t>
          </a:r>
          <a:endParaRPr lang="en-US" dirty="0"/>
        </a:p>
      </dgm:t>
    </dgm:pt>
    <dgm:pt modelId="{8AD3A974-99F4-4FBE-B6E4-D67C6E011B25}" type="asst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dirty="0" smtClean="0"/>
            <a:t>Auxiliar de Plantel</a:t>
          </a:r>
          <a:endParaRPr lang="en-US" dirty="0" smtClean="0"/>
        </a:p>
      </dgm:t>
    </dgm:pt>
    <dgm:pt modelId="{558D2DF1-F11F-4871-A8D6-6C1898310C9F}" type="parTrans" cxnId="{7667E424-6F75-424C-8F0D-252F4F6C92C8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FC90B736-1B9E-4E04-9F6A-15B25ECAF069}" type="sibTrans" cxnId="{7667E424-6F75-424C-8F0D-252F4F6C92C8}">
      <dgm:prSet custT="1"/>
      <dgm:spPr/>
      <dgm:t>
        <a:bodyPr/>
        <a:lstStyle/>
        <a:p>
          <a:r>
            <a:rPr lang="es-MX" sz="1800" dirty="0" smtClean="0"/>
            <a:t>Claudia Olivas</a:t>
          </a:r>
          <a:endParaRPr lang="en-US" sz="1800" dirty="0"/>
        </a:p>
      </dgm:t>
    </dgm:pt>
    <dgm:pt modelId="{E85CE8B0-053D-4510-BC19-967F398B58CF}" type="pres">
      <dgm:prSet presAssocID="{BE8DC7BF-4F54-479F-AF5B-3919FBF6B8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D7901E-F55D-421D-957B-06F3FA86F90B}" type="pres">
      <dgm:prSet presAssocID="{F345B1DD-A52E-491F-8888-20F2C7236FDE}" presName="hierRoot1" presStyleCnt="0">
        <dgm:presLayoutVars>
          <dgm:hierBranch val="init"/>
        </dgm:presLayoutVars>
      </dgm:prSet>
      <dgm:spPr/>
    </dgm:pt>
    <dgm:pt modelId="{9948053A-4704-492C-99D8-09A43340D87F}" type="pres">
      <dgm:prSet presAssocID="{F345B1DD-A52E-491F-8888-20F2C7236FDE}" presName="rootComposite1" presStyleCnt="0"/>
      <dgm:spPr/>
    </dgm:pt>
    <dgm:pt modelId="{836DF89E-03E0-446F-8613-353441BA4E12}" type="pres">
      <dgm:prSet presAssocID="{F345B1DD-A52E-491F-8888-20F2C7236FDE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6033888-E6D4-4858-9038-F8F64F5BD179}" type="pres">
      <dgm:prSet presAssocID="{F345B1DD-A52E-491F-8888-20F2C7236FD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38C2901-EEC5-426F-89BC-F8D33ACF4CF7}" type="pres">
      <dgm:prSet presAssocID="{F345B1DD-A52E-491F-8888-20F2C7236FDE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2ADDF74-AF80-4F53-BB20-34B567680DDA}" type="pres">
      <dgm:prSet presAssocID="{F345B1DD-A52E-491F-8888-20F2C7236FDE}" presName="hierChild2" presStyleCnt="0"/>
      <dgm:spPr/>
    </dgm:pt>
    <dgm:pt modelId="{75915C6F-DA8B-455F-AFB4-6A590E5070B8}" type="pres">
      <dgm:prSet presAssocID="{A6F6E6D6-1B4E-4F8F-AF8F-EA8D2C978C2A}" presName="Name37" presStyleLbl="parChTrans1D2" presStyleIdx="0" presStyleCnt="3"/>
      <dgm:spPr/>
      <dgm:t>
        <a:bodyPr/>
        <a:lstStyle/>
        <a:p>
          <a:endParaRPr lang="es-MX"/>
        </a:p>
      </dgm:t>
    </dgm:pt>
    <dgm:pt modelId="{8EBA64B9-1043-4059-839F-272E090ED60F}" type="pres">
      <dgm:prSet presAssocID="{7FD763FE-826E-4A5D-BDBC-A9A305C71655}" presName="hierRoot2" presStyleCnt="0">
        <dgm:presLayoutVars>
          <dgm:hierBranch val="init"/>
        </dgm:presLayoutVars>
      </dgm:prSet>
      <dgm:spPr/>
    </dgm:pt>
    <dgm:pt modelId="{BC79C315-492F-4981-A519-9D7DD7035A19}" type="pres">
      <dgm:prSet presAssocID="{7FD763FE-826E-4A5D-BDBC-A9A305C71655}" presName="rootComposite" presStyleCnt="0"/>
      <dgm:spPr/>
    </dgm:pt>
    <dgm:pt modelId="{425FEF3B-C6E2-43A6-8982-106F7EB18AAA}" type="pres">
      <dgm:prSet presAssocID="{7FD763FE-826E-4A5D-BDBC-A9A305C71655}" presName="rootText" presStyleLbl="node1" presStyleIdx="0" presStyleCnt="3" custLinFactNeighborY="2204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E303159-47B8-44D5-A974-C81B9779B945}" type="pres">
      <dgm:prSet presAssocID="{7FD763FE-826E-4A5D-BDBC-A9A305C71655}" presName="titleText2" presStyleLbl="fgAcc1" presStyleIdx="0" presStyleCnt="3" custLinFactNeighborX="-15494" custLinFactNeighborY="6613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7A6643E-FFF9-4C8E-AB05-44300CF31FC7}" type="pres">
      <dgm:prSet presAssocID="{7FD763FE-826E-4A5D-BDBC-A9A305C71655}" presName="rootConnector" presStyleLbl="node2" presStyleIdx="0" presStyleCnt="0"/>
      <dgm:spPr/>
      <dgm:t>
        <a:bodyPr/>
        <a:lstStyle/>
        <a:p>
          <a:endParaRPr lang="en-US"/>
        </a:p>
      </dgm:t>
    </dgm:pt>
    <dgm:pt modelId="{1F818C58-B4A2-43F8-B698-1A6F96967C72}" type="pres">
      <dgm:prSet presAssocID="{7FD763FE-826E-4A5D-BDBC-A9A305C71655}" presName="hierChild4" presStyleCnt="0"/>
      <dgm:spPr/>
    </dgm:pt>
    <dgm:pt modelId="{8EBD37C7-920F-4005-AD6F-93E08D8F4C00}" type="pres">
      <dgm:prSet presAssocID="{7FD763FE-826E-4A5D-BDBC-A9A305C71655}" presName="hierChild5" presStyleCnt="0"/>
      <dgm:spPr/>
    </dgm:pt>
    <dgm:pt modelId="{14B3864B-A462-4F97-B723-F4123145FBF2}" type="pres">
      <dgm:prSet presAssocID="{558D2DF1-F11F-4871-A8D6-6C1898310C9F}" presName="Name96" presStyleLbl="parChTrans1D3" presStyleIdx="0" presStyleCnt="1"/>
      <dgm:spPr/>
      <dgm:t>
        <a:bodyPr/>
        <a:lstStyle/>
        <a:p>
          <a:endParaRPr lang="es-MX"/>
        </a:p>
      </dgm:t>
    </dgm:pt>
    <dgm:pt modelId="{FCC5D14D-3D95-40E5-A12D-C67BED4CD2C1}" type="pres">
      <dgm:prSet presAssocID="{8AD3A974-99F4-4FBE-B6E4-D67C6E011B25}" presName="hierRoot3" presStyleCnt="0">
        <dgm:presLayoutVars>
          <dgm:hierBranch val="init"/>
        </dgm:presLayoutVars>
      </dgm:prSet>
      <dgm:spPr/>
    </dgm:pt>
    <dgm:pt modelId="{9205456B-1541-4B86-96FE-F8409B3B9B14}" type="pres">
      <dgm:prSet presAssocID="{8AD3A974-99F4-4FBE-B6E4-D67C6E011B25}" presName="rootComposite3" presStyleCnt="0"/>
      <dgm:spPr/>
    </dgm:pt>
    <dgm:pt modelId="{3950A382-B014-4F82-9000-483D4F531EF2}" type="pres">
      <dgm:prSet presAssocID="{8AD3A974-99F4-4FBE-B6E4-D67C6E011B25}" presName="rootText3" presStyleLbl="asst1" presStyleIdx="0" presStyleCnt="1" custLinFactNeighborY="220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4D3049-EC84-48E6-8295-5672CC10B393}" type="pres">
      <dgm:prSet presAssocID="{8AD3A974-99F4-4FBE-B6E4-D67C6E011B25}" presName="titleText3" presStyleLbl="fgAcc2" presStyleIdx="0" presStyleCnt="1" custLinFactNeighborX="-17064" custLinFactNeighborY="6613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053329E-E86A-4EB1-A350-9B4C0AF378A6}" type="pres">
      <dgm:prSet presAssocID="{8AD3A974-99F4-4FBE-B6E4-D67C6E011B25}" presName="rootConnector3" presStyleLbl="asst2" presStyleIdx="0" presStyleCnt="0"/>
      <dgm:spPr/>
      <dgm:t>
        <a:bodyPr/>
        <a:lstStyle/>
        <a:p>
          <a:endParaRPr lang="es-MX"/>
        </a:p>
      </dgm:t>
    </dgm:pt>
    <dgm:pt modelId="{BBC76D8E-B844-4DF7-8FBA-068E41180339}" type="pres">
      <dgm:prSet presAssocID="{8AD3A974-99F4-4FBE-B6E4-D67C6E011B25}" presName="hierChild6" presStyleCnt="0"/>
      <dgm:spPr/>
    </dgm:pt>
    <dgm:pt modelId="{82B7EE84-ED7E-4054-AC0E-5C662060A691}" type="pres">
      <dgm:prSet presAssocID="{8AD3A974-99F4-4FBE-B6E4-D67C6E011B25}" presName="hierChild7" presStyleCnt="0"/>
      <dgm:spPr/>
    </dgm:pt>
    <dgm:pt modelId="{45A04791-2AA0-42D9-A43D-973D24305A47}" type="pres">
      <dgm:prSet presAssocID="{FF2CF7BA-5CEE-4695-B440-093FB0CFD26A}" presName="Name37" presStyleLbl="parChTrans1D2" presStyleIdx="1" presStyleCnt="3"/>
      <dgm:spPr/>
      <dgm:t>
        <a:bodyPr/>
        <a:lstStyle/>
        <a:p>
          <a:endParaRPr lang="en-US"/>
        </a:p>
      </dgm:t>
    </dgm:pt>
    <dgm:pt modelId="{C6CCCF1B-4746-4DCA-8282-B20F07F46D22}" type="pres">
      <dgm:prSet presAssocID="{B97419C1-6BE3-4F8F-9D42-12741E32C44D}" presName="hierRoot2" presStyleCnt="0">
        <dgm:presLayoutVars>
          <dgm:hierBranch val="init"/>
        </dgm:presLayoutVars>
      </dgm:prSet>
      <dgm:spPr/>
    </dgm:pt>
    <dgm:pt modelId="{BEABF561-E5BC-48C9-8340-12021F493129}" type="pres">
      <dgm:prSet presAssocID="{B97419C1-6BE3-4F8F-9D42-12741E32C44D}" presName="rootComposite" presStyleCnt="0"/>
      <dgm:spPr/>
    </dgm:pt>
    <dgm:pt modelId="{CCBC942E-8745-4333-88BC-1A7573A40E68}" type="pres">
      <dgm:prSet presAssocID="{B97419C1-6BE3-4F8F-9D42-12741E32C44D}" presName="rootText" presStyleLbl="node1" presStyleIdx="1" presStyleCnt="3" custLinFactNeighborY="2204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BE714DC-EBB1-468C-B13C-C8A05398217B}" type="pres">
      <dgm:prSet presAssocID="{B97419C1-6BE3-4F8F-9D42-12741E32C44D}" presName="titleText2" presStyleLbl="fgAcc1" presStyleIdx="1" presStyleCnt="3" custLinFactNeighborX="-15708" custLinFactNeighborY="5854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5F96BD-E9C9-4DED-8257-EFBBECCF6238}" type="pres">
      <dgm:prSet presAssocID="{B97419C1-6BE3-4F8F-9D42-12741E32C44D}" presName="rootConnector" presStyleLbl="node2" presStyleIdx="0" presStyleCnt="0"/>
      <dgm:spPr/>
      <dgm:t>
        <a:bodyPr/>
        <a:lstStyle/>
        <a:p>
          <a:endParaRPr lang="en-US"/>
        </a:p>
      </dgm:t>
    </dgm:pt>
    <dgm:pt modelId="{F99511DA-CB37-4D08-883F-954BB4FBCF5E}" type="pres">
      <dgm:prSet presAssocID="{B97419C1-6BE3-4F8F-9D42-12741E32C44D}" presName="hierChild4" presStyleCnt="0"/>
      <dgm:spPr/>
    </dgm:pt>
    <dgm:pt modelId="{A3C6F4C0-86D2-4557-8FE6-858F90A67BEA}" type="pres">
      <dgm:prSet presAssocID="{B97419C1-6BE3-4F8F-9D42-12741E32C44D}" presName="hierChild5" presStyleCnt="0"/>
      <dgm:spPr/>
    </dgm:pt>
    <dgm:pt modelId="{59872C99-42E3-426B-9E20-5ACE501299E5}" type="pres">
      <dgm:prSet presAssocID="{817767AA-48C9-4139-962E-6F80E6D9B00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6A8AB68-7085-45FF-865D-974CB2815DB1}" type="pres">
      <dgm:prSet presAssocID="{188FEEB4-DEE5-4D63-A03E-292A1863BFB5}" presName="hierRoot2" presStyleCnt="0">
        <dgm:presLayoutVars>
          <dgm:hierBranch val="init"/>
        </dgm:presLayoutVars>
      </dgm:prSet>
      <dgm:spPr/>
    </dgm:pt>
    <dgm:pt modelId="{C41D6E43-340E-4F15-A99B-5D33D2E74C31}" type="pres">
      <dgm:prSet presAssocID="{188FEEB4-DEE5-4D63-A03E-292A1863BFB5}" presName="rootComposite" presStyleCnt="0"/>
      <dgm:spPr/>
    </dgm:pt>
    <dgm:pt modelId="{2F778F8E-5F17-41B9-B951-8F4705EFCE4F}" type="pres">
      <dgm:prSet presAssocID="{188FEEB4-DEE5-4D63-A03E-292A1863BFB5}" presName="rootText" presStyleLbl="node1" presStyleIdx="2" presStyleCnt="3" custLinFactNeighborY="2204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3E41DF4-8D0F-44EB-845A-2D2C33231FDB}" type="pres">
      <dgm:prSet presAssocID="{188FEEB4-DEE5-4D63-A03E-292A1863BFB5}" presName="titleText2" presStyleLbl="fgAcc1" presStyleIdx="2" presStyleCnt="3" custLinFactNeighborX="-15206" custLinFactNeighborY="571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BA109D0-B9DC-4F84-B240-C65036D77D0D}" type="pres">
      <dgm:prSet presAssocID="{188FEEB4-DEE5-4D63-A03E-292A1863BFB5}" presName="rootConnector" presStyleLbl="node2" presStyleIdx="0" presStyleCnt="0"/>
      <dgm:spPr/>
      <dgm:t>
        <a:bodyPr/>
        <a:lstStyle/>
        <a:p>
          <a:endParaRPr lang="en-US"/>
        </a:p>
      </dgm:t>
    </dgm:pt>
    <dgm:pt modelId="{1E90BF66-D920-4F47-8C92-03194182C233}" type="pres">
      <dgm:prSet presAssocID="{188FEEB4-DEE5-4D63-A03E-292A1863BFB5}" presName="hierChild4" presStyleCnt="0"/>
      <dgm:spPr/>
    </dgm:pt>
    <dgm:pt modelId="{E234113D-7754-45DE-972F-27C0BDB62C1D}" type="pres">
      <dgm:prSet presAssocID="{188FEEB4-DEE5-4D63-A03E-292A1863BFB5}" presName="hierChild5" presStyleCnt="0"/>
      <dgm:spPr/>
    </dgm:pt>
    <dgm:pt modelId="{F10BC02E-335A-4845-BDDC-505F83B32286}" type="pres">
      <dgm:prSet presAssocID="{F345B1DD-A52E-491F-8888-20F2C7236FDE}" presName="hierChild3" presStyleCnt="0"/>
      <dgm:spPr/>
    </dgm:pt>
  </dgm:ptLst>
  <dgm:cxnLst>
    <dgm:cxn modelId="{C1158898-1FE2-4EA7-BC71-5846A8A16766}" type="presOf" srcId="{FF2CF7BA-5CEE-4695-B440-093FB0CFD26A}" destId="{45A04791-2AA0-42D9-A43D-973D24305A47}" srcOrd="0" destOrd="0" presId="urn:microsoft.com/office/officeart/2008/layout/NameandTitleOrganizationalChart"/>
    <dgm:cxn modelId="{B9424C9A-12CA-421B-91A2-9BD577D68ECF}" type="presOf" srcId="{558D2DF1-F11F-4871-A8D6-6C1898310C9F}" destId="{14B3864B-A462-4F97-B723-F4123145FBF2}" srcOrd="0" destOrd="0" presId="urn:microsoft.com/office/officeart/2008/layout/NameandTitleOrganizationalChart"/>
    <dgm:cxn modelId="{7690B04E-6183-42FC-B2C2-97982B86AD11}" type="presOf" srcId="{188FEEB4-DEE5-4D63-A03E-292A1863BFB5}" destId="{2F778F8E-5F17-41B9-B951-8F4705EFCE4F}" srcOrd="0" destOrd="0" presId="urn:microsoft.com/office/officeart/2008/layout/NameandTitleOrganizationalChart"/>
    <dgm:cxn modelId="{B4AAA1FB-F6D9-4332-AE2A-C9A039122BAC}" type="presOf" srcId="{7FD763FE-826E-4A5D-BDBC-A9A305C71655}" destId="{425FEF3B-C6E2-43A6-8982-106F7EB18AAA}" srcOrd="0" destOrd="0" presId="urn:microsoft.com/office/officeart/2008/layout/NameandTitleOrganizationalChart"/>
    <dgm:cxn modelId="{2AC4EF8B-BB3E-4080-AA6B-6087E862A651}" srcId="{F345B1DD-A52E-491F-8888-20F2C7236FDE}" destId="{188FEEB4-DEE5-4D63-A03E-292A1863BFB5}" srcOrd="2" destOrd="0" parTransId="{817767AA-48C9-4139-962E-6F80E6D9B005}" sibTransId="{E6BDCE8A-245C-44FD-B9A9-76665089E077}"/>
    <dgm:cxn modelId="{7575F400-0F3A-4D65-83DF-A2DBDB65347F}" type="presOf" srcId="{32C9C215-55FE-4A6A-A02D-80A7BA483920}" destId="{66033888-E6D4-4858-9038-F8F64F5BD179}" srcOrd="0" destOrd="0" presId="urn:microsoft.com/office/officeart/2008/layout/NameandTitleOrganizationalChart"/>
    <dgm:cxn modelId="{CA199F8A-5974-4391-AD76-124D80DCE2A3}" type="presOf" srcId="{DE17A88E-F4C7-4567-AC33-102493EB5489}" destId="{FBE714DC-EBB1-468C-B13C-C8A05398217B}" srcOrd="0" destOrd="0" presId="urn:microsoft.com/office/officeart/2008/layout/NameandTitleOrganizationalChart"/>
    <dgm:cxn modelId="{253D438A-8E55-441A-8029-D655CE5F6439}" type="presOf" srcId="{8AD3A974-99F4-4FBE-B6E4-D67C6E011B25}" destId="{3950A382-B014-4F82-9000-483D4F531EF2}" srcOrd="0" destOrd="0" presId="urn:microsoft.com/office/officeart/2008/layout/NameandTitleOrganizationalChart"/>
    <dgm:cxn modelId="{63BA3A22-1F93-43BF-A02E-5203B70D76C8}" type="presOf" srcId="{FC90B736-1B9E-4E04-9F6A-15B25ECAF069}" destId="{304D3049-EC84-48E6-8295-5672CC10B393}" srcOrd="0" destOrd="0" presId="urn:microsoft.com/office/officeart/2008/layout/NameandTitleOrganizationalChart"/>
    <dgm:cxn modelId="{7667E424-6F75-424C-8F0D-252F4F6C92C8}" srcId="{7FD763FE-826E-4A5D-BDBC-A9A305C71655}" destId="{8AD3A974-99F4-4FBE-B6E4-D67C6E011B25}" srcOrd="0" destOrd="0" parTransId="{558D2DF1-F11F-4871-A8D6-6C1898310C9F}" sibTransId="{FC90B736-1B9E-4E04-9F6A-15B25ECAF069}"/>
    <dgm:cxn modelId="{DEE81333-EAC3-4B4A-8159-4DDC678043AB}" type="presOf" srcId="{E6BDCE8A-245C-44FD-B9A9-76665089E077}" destId="{03E41DF4-8D0F-44EB-845A-2D2C33231FDB}" srcOrd="0" destOrd="0" presId="urn:microsoft.com/office/officeart/2008/layout/NameandTitleOrganizationalChart"/>
    <dgm:cxn modelId="{89398AB1-DE78-419E-AB2D-7D55244D17CF}" type="presOf" srcId="{817767AA-48C9-4139-962E-6F80E6D9B005}" destId="{59872C99-42E3-426B-9E20-5ACE501299E5}" srcOrd="0" destOrd="0" presId="urn:microsoft.com/office/officeart/2008/layout/NameandTitleOrganizationalChart"/>
    <dgm:cxn modelId="{D991B2E3-3304-4234-9A24-9B643024352C}" type="presOf" srcId="{8AD3A974-99F4-4FBE-B6E4-D67C6E011B25}" destId="{9053329E-E86A-4EB1-A350-9B4C0AF378A6}" srcOrd="1" destOrd="0" presId="urn:microsoft.com/office/officeart/2008/layout/NameandTitleOrganizationalChart"/>
    <dgm:cxn modelId="{9B9853DC-2C44-49B1-9078-059423F5917B}" srcId="{F345B1DD-A52E-491F-8888-20F2C7236FDE}" destId="{B97419C1-6BE3-4F8F-9D42-12741E32C44D}" srcOrd="1" destOrd="0" parTransId="{FF2CF7BA-5CEE-4695-B440-093FB0CFD26A}" sibTransId="{DE17A88E-F4C7-4567-AC33-102493EB5489}"/>
    <dgm:cxn modelId="{FDFC7295-450C-4D2F-87B5-01D642C18766}" type="presOf" srcId="{A6F6E6D6-1B4E-4F8F-AF8F-EA8D2C978C2A}" destId="{75915C6F-DA8B-455F-AFB4-6A590E5070B8}" srcOrd="0" destOrd="0" presId="urn:microsoft.com/office/officeart/2008/layout/NameandTitleOrganizationalChart"/>
    <dgm:cxn modelId="{F8B6701C-5AFD-4033-A231-636975417335}" type="presOf" srcId="{45B8991B-01F6-4275-B725-D2EC9EE93AD0}" destId="{DE303159-47B8-44D5-A974-C81B9779B945}" srcOrd="0" destOrd="0" presId="urn:microsoft.com/office/officeart/2008/layout/NameandTitleOrganizationalChart"/>
    <dgm:cxn modelId="{5581F5EC-A67B-4A3E-BBB8-04856E3D9E90}" type="presOf" srcId="{F345B1DD-A52E-491F-8888-20F2C7236FDE}" destId="{738C2901-EEC5-426F-89BC-F8D33ACF4CF7}" srcOrd="1" destOrd="0" presId="urn:microsoft.com/office/officeart/2008/layout/NameandTitleOrganizationalChart"/>
    <dgm:cxn modelId="{97E7C247-3959-46C4-A381-F2A998906555}" type="presOf" srcId="{7FD763FE-826E-4A5D-BDBC-A9A305C71655}" destId="{A7A6643E-FFF9-4C8E-AB05-44300CF31FC7}" srcOrd="1" destOrd="0" presId="urn:microsoft.com/office/officeart/2008/layout/NameandTitleOrganizationalChart"/>
    <dgm:cxn modelId="{293F1D8A-831A-4040-BA94-C6446ED55AD3}" srcId="{BE8DC7BF-4F54-479F-AF5B-3919FBF6B88C}" destId="{F345B1DD-A52E-491F-8888-20F2C7236FDE}" srcOrd="0" destOrd="0" parTransId="{1C911B99-9156-46EA-A6F2-3F0608B6B373}" sibTransId="{32C9C215-55FE-4A6A-A02D-80A7BA483920}"/>
    <dgm:cxn modelId="{97E50CAA-D15B-499E-8684-6118FA3351E8}" srcId="{F345B1DD-A52E-491F-8888-20F2C7236FDE}" destId="{7FD763FE-826E-4A5D-BDBC-A9A305C71655}" srcOrd="0" destOrd="0" parTransId="{A6F6E6D6-1B4E-4F8F-AF8F-EA8D2C978C2A}" sibTransId="{45B8991B-01F6-4275-B725-D2EC9EE93AD0}"/>
    <dgm:cxn modelId="{9B821307-1CBC-4318-9456-1760B240A131}" type="presOf" srcId="{B97419C1-6BE3-4F8F-9D42-12741E32C44D}" destId="{CCBC942E-8745-4333-88BC-1A7573A40E68}" srcOrd="0" destOrd="0" presId="urn:microsoft.com/office/officeart/2008/layout/NameandTitleOrganizationalChart"/>
    <dgm:cxn modelId="{F21E5C98-DDF8-4BC4-A5F5-24AAF40E2157}" type="presOf" srcId="{BE8DC7BF-4F54-479F-AF5B-3919FBF6B88C}" destId="{E85CE8B0-053D-4510-BC19-967F398B58CF}" srcOrd="0" destOrd="0" presId="urn:microsoft.com/office/officeart/2008/layout/NameandTitleOrganizationalChart"/>
    <dgm:cxn modelId="{7E4555B1-FF49-4DFC-9C7F-6ACE057D49D2}" type="presOf" srcId="{188FEEB4-DEE5-4D63-A03E-292A1863BFB5}" destId="{5BA109D0-B9DC-4F84-B240-C65036D77D0D}" srcOrd="1" destOrd="0" presId="urn:microsoft.com/office/officeart/2008/layout/NameandTitleOrganizationalChart"/>
    <dgm:cxn modelId="{CA50EA84-BEC7-4A42-AD81-7344BD852B9D}" type="presOf" srcId="{F345B1DD-A52E-491F-8888-20F2C7236FDE}" destId="{836DF89E-03E0-446F-8613-353441BA4E12}" srcOrd="0" destOrd="0" presId="urn:microsoft.com/office/officeart/2008/layout/NameandTitleOrganizationalChart"/>
    <dgm:cxn modelId="{08053FDA-43D2-43F3-AABB-FAC9D515C91D}" type="presOf" srcId="{B97419C1-6BE3-4F8F-9D42-12741E32C44D}" destId="{FA5F96BD-E9C9-4DED-8257-EFBBECCF6238}" srcOrd="1" destOrd="0" presId="urn:microsoft.com/office/officeart/2008/layout/NameandTitleOrganizationalChart"/>
    <dgm:cxn modelId="{D0133F4F-1E8F-45A0-904F-10AD5B34C37D}" type="presParOf" srcId="{E85CE8B0-053D-4510-BC19-967F398B58CF}" destId="{46D7901E-F55D-421D-957B-06F3FA86F90B}" srcOrd="0" destOrd="0" presId="urn:microsoft.com/office/officeart/2008/layout/NameandTitleOrganizationalChart"/>
    <dgm:cxn modelId="{C5A6B072-7E5B-4CB7-B01D-8DBB98B8E22D}" type="presParOf" srcId="{46D7901E-F55D-421D-957B-06F3FA86F90B}" destId="{9948053A-4704-492C-99D8-09A43340D87F}" srcOrd="0" destOrd="0" presId="urn:microsoft.com/office/officeart/2008/layout/NameandTitleOrganizationalChart"/>
    <dgm:cxn modelId="{3872CDA3-3E98-42C9-A7CE-748885A8E4B6}" type="presParOf" srcId="{9948053A-4704-492C-99D8-09A43340D87F}" destId="{836DF89E-03E0-446F-8613-353441BA4E12}" srcOrd="0" destOrd="0" presId="urn:microsoft.com/office/officeart/2008/layout/NameandTitleOrganizationalChart"/>
    <dgm:cxn modelId="{7DB439E0-FF7B-4CCD-A7BC-CB961040A2A5}" type="presParOf" srcId="{9948053A-4704-492C-99D8-09A43340D87F}" destId="{66033888-E6D4-4858-9038-F8F64F5BD179}" srcOrd="1" destOrd="0" presId="urn:microsoft.com/office/officeart/2008/layout/NameandTitleOrganizationalChart"/>
    <dgm:cxn modelId="{D8E76E90-BA06-4B21-8EFB-3907D2A463FB}" type="presParOf" srcId="{9948053A-4704-492C-99D8-09A43340D87F}" destId="{738C2901-EEC5-426F-89BC-F8D33ACF4CF7}" srcOrd="2" destOrd="0" presId="urn:microsoft.com/office/officeart/2008/layout/NameandTitleOrganizationalChart"/>
    <dgm:cxn modelId="{E3D0E0AE-35EB-47D5-954F-BC874C53637D}" type="presParOf" srcId="{46D7901E-F55D-421D-957B-06F3FA86F90B}" destId="{32ADDF74-AF80-4F53-BB20-34B567680DDA}" srcOrd="1" destOrd="0" presId="urn:microsoft.com/office/officeart/2008/layout/NameandTitleOrganizationalChart"/>
    <dgm:cxn modelId="{806B68C6-5C9E-4B20-BA79-98C0CFF00590}" type="presParOf" srcId="{32ADDF74-AF80-4F53-BB20-34B567680DDA}" destId="{75915C6F-DA8B-455F-AFB4-6A590E5070B8}" srcOrd="0" destOrd="0" presId="urn:microsoft.com/office/officeart/2008/layout/NameandTitleOrganizationalChart"/>
    <dgm:cxn modelId="{786E1F51-6830-4152-97F9-EE28E7B1B922}" type="presParOf" srcId="{32ADDF74-AF80-4F53-BB20-34B567680DDA}" destId="{8EBA64B9-1043-4059-839F-272E090ED60F}" srcOrd="1" destOrd="0" presId="urn:microsoft.com/office/officeart/2008/layout/NameandTitleOrganizationalChart"/>
    <dgm:cxn modelId="{B66EAAB4-FEFE-4055-9B40-B0BFF34C8549}" type="presParOf" srcId="{8EBA64B9-1043-4059-839F-272E090ED60F}" destId="{BC79C315-492F-4981-A519-9D7DD7035A19}" srcOrd="0" destOrd="0" presId="urn:microsoft.com/office/officeart/2008/layout/NameandTitleOrganizationalChart"/>
    <dgm:cxn modelId="{E027E1FE-23D1-40DC-BE4D-E723782001FD}" type="presParOf" srcId="{BC79C315-492F-4981-A519-9D7DD7035A19}" destId="{425FEF3B-C6E2-43A6-8982-106F7EB18AAA}" srcOrd="0" destOrd="0" presId="urn:microsoft.com/office/officeart/2008/layout/NameandTitleOrganizationalChart"/>
    <dgm:cxn modelId="{947D786B-AEBB-4A82-BA4F-04C2CD25CA75}" type="presParOf" srcId="{BC79C315-492F-4981-A519-9D7DD7035A19}" destId="{DE303159-47B8-44D5-A974-C81B9779B945}" srcOrd="1" destOrd="0" presId="urn:microsoft.com/office/officeart/2008/layout/NameandTitleOrganizationalChart"/>
    <dgm:cxn modelId="{AF507A19-4D1A-4A72-AA7A-278402AFA98E}" type="presParOf" srcId="{BC79C315-492F-4981-A519-9D7DD7035A19}" destId="{A7A6643E-FFF9-4C8E-AB05-44300CF31FC7}" srcOrd="2" destOrd="0" presId="urn:microsoft.com/office/officeart/2008/layout/NameandTitleOrganizationalChart"/>
    <dgm:cxn modelId="{A5717DFB-1A9B-4A4E-ABD3-B5C647885831}" type="presParOf" srcId="{8EBA64B9-1043-4059-839F-272E090ED60F}" destId="{1F818C58-B4A2-43F8-B698-1A6F96967C72}" srcOrd="1" destOrd="0" presId="urn:microsoft.com/office/officeart/2008/layout/NameandTitleOrganizationalChart"/>
    <dgm:cxn modelId="{BF146002-AE16-482A-8DA3-6C1A249FE64D}" type="presParOf" srcId="{8EBA64B9-1043-4059-839F-272E090ED60F}" destId="{8EBD37C7-920F-4005-AD6F-93E08D8F4C00}" srcOrd="2" destOrd="0" presId="urn:microsoft.com/office/officeart/2008/layout/NameandTitleOrganizationalChart"/>
    <dgm:cxn modelId="{0DB8A3BA-54DE-4AFD-97DE-BEE8CF04EA17}" type="presParOf" srcId="{8EBD37C7-920F-4005-AD6F-93E08D8F4C00}" destId="{14B3864B-A462-4F97-B723-F4123145FBF2}" srcOrd="0" destOrd="0" presId="urn:microsoft.com/office/officeart/2008/layout/NameandTitleOrganizationalChart"/>
    <dgm:cxn modelId="{0A33EC55-DE3B-44C0-9A23-66AA5B29C40A}" type="presParOf" srcId="{8EBD37C7-920F-4005-AD6F-93E08D8F4C00}" destId="{FCC5D14D-3D95-40E5-A12D-C67BED4CD2C1}" srcOrd="1" destOrd="0" presId="urn:microsoft.com/office/officeart/2008/layout/NameandTitleOrganizationalChart"/>
    <dgm:cxn modelId="{29891359-78D0-4AE4-8E3B-CB0BF5A99786}" type="presParOf" srcId="{FCC5D14D-3D95-40E5-A12D-C67BED4CD2C1}" destId="{9205456B-1541-4B86-96FE-F8409B3B9B14}" srcOrd="0" destOrd="0" presId="urn:microsoft.com/office/officeart/2008/layout/NameandTitleOrganizationalChart"/>
    <dgm:cxn modelId="{FFFF357D-AC35-47EF-84E4-677E0C79C9E6}" type="presParOf" srcId="{9205456B-1541-4B86-96FE-F8409B3B9B14}" destId="{3950A382-B014-4F82-9000-483D4F531EF2}" srcOrd="0" destOrd="0" presId="urn:microsoft.com/office/officeart/2008/layout/NameandTitleOrganizationalChart"/>
    <dgm:cxn modelId="{ABE5BFCE-E358-4AD4-B0A2-E57146D08B04}" type="presParOf" srcId="{9205456B-1541-4B86-96FE-F8409B3B9B14}" destId="{304D3049-EC84-48E6-8295-5672CC10B393}" srcOrd="1" destOrd="0" presId="urn:microsoft.com/office/officeart/2008/layout/NameandTitleOrganizationalChart"/>
    <dgm:cxn modelId="{C595D6BE-7531-475B-97F9-FEB52FA09D12}" type="presParOf" srcId="{9205456B-1541-4B86-96FE-F8409B3B9B14}" destId="{9053329E-E86A-4EB1-A350-9B4C0AF378A6}" srcOrd="2" destOrd="0" presId="urn:microsoft.com/office/officeart/2008/layout/NameandTitleOrganizationalChart"/>
    <dgm:cxn modelId="{8631F5F3-C20B-4476-A829-2DC738F471D4}" type="presParOf" srcId="{FCC5D14D-3D95-40E5-A12D-C67BED4CD2C1}" destId="{BBC76D8E-B844-4DF7-8FBA-068E41180339}" srcOrd="1" destOrd="0" presId="urn:microsoft.com/office/officeart/2008/layout/NameandTitleOrganizationalChart"/>
    <dgm:cxn modelId="{0043BFDC-B4F4-4BFE-8FCB-DBB23CA165DB}" type="presParOf" srcId="{FCC5D14D-3D95-40E5-A12D-C67BED4CD2C1}" destId="{82B7EE84-ED7E-4054-AC0E-5C662060A691}" srcOrd="2" destOrd="0" presId="urn:microsoft.com/office/officeart/2008/layout/NameandTitleOrganizationalChart"/>
    <dgm:cxn modelId="{429E56D3-C783-470A-A603-AC6B8F9E0D8C}" type="presParOf" srcId="{32ADDF74-AF80-4F53-BB20-34B567680DDA}" destId="{45A04791-2AA0-42D9-A43D-973D24305A47}" srcOrd="2" destOrd="0" presId="urn:microsoft.com/office/officeart/2008/layout/NameandTitleOrganizationalChart"/>
    <dgm:cxn modelId="{3990BC5A-E7D4-4440-8804-46AF20A47844}" type="presParOf" srcId="{32ADDF74-AF80-4F53-BB20-34B567680DDA}" destId="{C6CCCF1B-4746-4DCA-8282-B20F07F46D22}" srcOrd="3" destOrd="0" presId="urn:microsoft.com/office/officeart/2008/layout/NameandTitleOrganizationalChart"/>
    <dgm:cxn modelId="{35BFB3EF-7BAF-4D29-B348-D43327B61E2B}" type="presParOf" srcId="{C6CCCF1B-4746-4DCA-8282-B20F07F46D22}" destId="{BEABF561-E5BC-48C9-8340-12021F493129}" srcOrd="0" destOrd="0" presId="urn:microsoft.com/office/officeart/2008/layout/NameandTitleOrganizationalChart"/>
    <dgm:cxn modelId="{45BE1F19-5A6E-4599-AC8A-68F451A18B78}" type="presParOf" srcId="{BEABF561-E5BC-48C9-8340-12021F493129}" destId="{CCBC942E-8745-4333-88BC-1A7573A40E68}" srcOrd="0" destOrd="0" presId="urn:microsoft.com/office/officeart/2008/layout/NameandTitleOrganizationalChart"/>
    <dgm:cxn modelId="{12AD4B14-C8B1-41A2-9426-15591876FFEA}" type="presParOf" srcId="{BEABF561-E5BC-48C9-8340-12021F493129}" destId="{FBE714DC-EBB1-468C-B13C-C8A05398217B}" srcOrd="1" destOrd="0" presId="urn:microsoft.com/office/officeart/2008/layout/NameandTitleOrganizationalChart"/>
    <dgm:cxn modelId="{45C751E3-94DE-42CF-9E39-235088DA3BBC}" type="presParOf" srcId="{BEABF561-E5BC-48C9-8340-12021F493129}" destId="{FA5F96BD-E9C9-4DED-8257-EFBBECCF6238}" srcOrd="2" destOrd="0" presId="urn:microsoft.com/office/officeart/2008/layout/NameandTitleOrganizationalChart"/>
    <dgm:cxn modelId="{6B7C00C7-FBDE-4417-812E-E963271A4DD1}" type="presParOf" srcId="{C6CCCF1B-4746-4DCA-8282-B20F07F46D22}" destId="{F99511DA-CB37-4D08-883F-954BB4FBCF5E}" srcOrd="1" destOrd="0" presId="urn:microsoft.com/office/officeart/2008/layout/NameandTitleOrganizationalChart"/>
    <dgm:cxn modelId="{1636B756-E166-4C5C-92EB-0787CC0885A5}" type="presParOf" srcId="{C6CCCF1B-4746-4DCA-8282-B20F07F46D22}" destId="{A3C6F4C0-86D2-4557-8FE6-858F90A67BEA}" srcOrd="2" destOrd="0" presId="urn:microsoft.com/office/officeart/2008/layout/NameandTitleOrganizationalChart"/>
    <dgm:cxn modelId="{978CB3B3-863C-4542-BAA6-58C5E0F1CA08}" type="presParOf" srcId="{32ADDF74-AF80-4F53-BB20-34B567680DDA}" destId="{59872C99-42E3-426B-9E20-5ACE501299E5}" srcOrd="4" destOrd="0" presId="urn:microsoft.com/office/officeart/2008/layout/NameandTitleOrganizationalChart"/>
    <dgm:cxn modelId="{E0E4EC8A-3929-4E74-8031-D2DD7A544BAB}" type="presParOf" srcId="{32ADDF74-AF80-4F53-BB20-34B567680DDA}" destId="{76A8AB68-7085-45FF-865D-974CB2815DB1}" srcOrd="5" destOrd="0" presId="urn:microsoft.com/office/officeart/2008/layout/NameandTitleOrganizationalChart"/>
    <dgm:cxn modelId="{69CEC01A-B501-4F75-9B03-1FFD16E233C1}" type="presParOf" srcId="{76A8AB68-7085-45FF-865D-974CB2815DB1}" destId="{C41D6E43-340E-4F15-A99B-5D33D2E74C31}" srcOrd="0" destOrd="0" presId="urn:microsoft.com/office/officeart/2008/layout/NameandTitleOrganizationalChart"/>
    <dgm:cxn modelId="{3DD95560-5E1A-41A1-B42E-37ECA57E947B}" type="presParOf" srcId="{C41D6E43-340E-4F15-A99B-5D33D2E74C31}" destId="{2F778F8E-5F17-41B9-B951-8F4705EFCE4F}" srcOrd="0" destOrd="0" presId="urn:microsoft.com/office/officeart/2008/layout/NameandTitleOrganizationalChart"/>
    <dgm:cxn modelId="{CE9E5976-2966-4C6D-A8AD-630586EE3CE9}" type="presParOf" srcId="{C41D6E43-340E-4F15-A99B-5D33D2E74C31}" destId="{03E41DF4-8D0F-44EB-845A-2D2C33231FDB}" srcOrd="1" destOrd="0" presId="urn:microsoft.com/office/officeart/2008/layout/NameandTitleOrganizationalChart"/>
    <dgm:cxn modelId="{17CD6C7D-0BFD-447F-B08F-DC17B110A285}" type="presParOf" srcId="{C41D6E43-340E-4F15-A99B-5D33D2E74C31}" destId="{5BA109D0-B9DC-4F84-B240-C65036D77D0D}" srcOrd="2" destOrd="0" presId="urn:microsoft.com/office/officeart/2008/layout/NameandTitleOrganizationalChart"/>
    <dgm:cxn modelId="{AAE38E7A-DF03-44E2-999F-ADD11A544F2F}" type="presParOf" srcId="{76A8AB68-7085-45FF-865D-974CB2815DB1}" destId="{1E90BF66-D920-4F47-8C92-03194182C233}" srcOrd="1" destOrd="0" presId="urn:microsoft.com/office/officeart/2008/layout/NameandTitleOrganizationalChart"/>
    <dgm:cxn modelId="{D375F584-E909-496D-BA62-58AEA18536E6}" type="presParOf" srcId="{76A8AB68-7085-45FF-865D-974CB2815DB1}" destId="{E234113D-7754-45DE-972F-27C0BDB62C1D}" srcOrd="2" destOrd="0" presId="urn:microsoft.com/office/officeart/2008/layout/NameandTitleOrganizationalChart"/>
    <dgm:cxn modelId="{2E241F91-15DD-4428-9021-323591B9B02B}" type="presParOf" srcId="{46D7901E-F55D-421D-957B-06F3FA86F90B}" destId="{F10BC02E-335A-4845-BDDC-505F83B3228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499BE-BB3F-4E27-82A0-795D62C6751F}">
      <dsp:nvSpPr>
        <dsp:cNvPr id="0" name=""/>
        <dsp:cNvSpPr/>
      </dsp:nvSpPr>
      <dsp:spPr>
        <a:xfrm>
          <a:off x="4508940" y="653194"/>
          <a:ext cx="2233878" cy="726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602"/>
              </a:lnTo>
              <a:lnTo>
                <a:pt x="2233878" y="72660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0FD3-45E7-416B-A926-AA9CD8990A57}">
      <dsp:nvSpPr>
        <dsp:cNvPr id="0" name=""/>
        <dsp:cNvSpPr/>
      </dsp:nvSpPr>
      <dsp:spPr>
        <a:xfrm>
          <a:off x="4146516" y="653194"/>
          <a:ext cx="362424" cy="728796"/>
        </a:xfrm>
        <a:custGeom>
          <a:avLst/>
          <a:gdLst/>
          <a:ahLst/>
          <a:cxnLst/>
          <a:rect l="0" t="0" r="0" b="0"/>
          <a:pathLst>
            <a:path>
              <a:moveTo>
                <a:pt x="362424" y="0"/>
              </a:moveTo>
              <a:lnTo>
                <a:pt x="362424" y="728796"/>
              </a:lnTo>
              <a:lnTo>
                <a:pt x="0" y="72879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30151-C1FC-4964-B239-0B4A5DC2FE27}">
      <dsp:nvSpPr>
        <dsp:cNvPr id="0" name=""/>
        <dsp:cNvSpPr/>
      </dsp:nvSpPr>
      <dsp:spPr>
        <a:xfrm>
          <a:off x="4508940" y="653194"/>
          <a:ext cx="371644" cy="726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605"/>
              </a:lnTo>
              <a:lnTo>
                <a:pt x="371644" y="72660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54B86-BAA9-4560-BC66-50D830F597AB}">
      <dsp:nvSpPr>
        <dsp:cNvPr id="0" name=""/>
        <dsp:cNvSpPr/>
      </dsp:nvSpPr>
      <dsp:spPr>
        <a:xfrm>
          <a:off x="1520675" y="1706291"/>
          <a:ext cx="846012" cy="486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428"/>
              </a:lnTo>
              <a:lnTo>
                <a:pt x="846012" y="334428"/>
              </a:lnTo>
              <a:lnTo>
                <a:pt x="846012" y="48679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C9B4B-0A32-4A2A-A7B7-C167F1A12D5E}">
      <dsp:nvSpPr>
        <dsp:cNvPr id="0" name=""/>
        <dsp:cNvSpPr/>
      </dsp:nvSpPr>
      <dsp:spPr>
        <a:xfrm>
          <a:off x="674663" y="1706291"/>
          <a:ext cx="846012" cy="486791"/>
        </a:xfrm>
        <a:custGeom>
          <a:avLst/>
          <a:gdLst/>
          <a:ahLst/>
          <a:cxnLst/>
          <a:rect l="0" t="0" r="0" b="0"/>
          <a:pathLst>
            <a:path>
              <a:moveTo>
                <a:pt x="846012" y="0"/>
              </a:moveTo>
              <a:lnTo>
                <a:pt x="846012" y="334428"/>
              </a:lnTo>
              <a:lnTo>
                <a:pt x="0" y="334428"/>
              </a:lnTo>
              <a:lnTo>
                <a:pt x="0" y="48679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B802E-11FE-483A-BD7C-E7682B3AC2A6}">
      <dsp:nvSpPr>
        <dsp:cNvPr id="0" name=""/>
        <dsp:cNvSpPr/>
      </dsp:nvSpPr>
      <dsp:spPr>
        <a:xfrm>
          <a:off x="2151265" y="653194"/>
          <a:ext cx="2357675" cy="726605"/>
        </a:xfrm>
        <a:custGeom>
          <a:avLst/>
          <a:gdLst/>
          <a:ahLst/>
          <a:cxnLst/>
          <a:rect l="0" t="0" r="0" b="0"/>
          <a:pathLst>
            <a:path>
              <a:moveTo>
                <a:pt x="2357675" y="0"/>
              </a:moveTo>
              <a:lnTo>
                <a:pt x="2357675" y="726605"/>
              </a:lnTo>
              <a:lnTo>
                <a:pt x="0" y="72660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833F7-58CE-465F-BD72-04EF04D97078}">
      <dsp:nvSpPr>
        <dsp:cNvPr id="0" name=""/>
        <dsp:cNvSpPr/>
      </dsp:nvSpPr>
      <dsp:spPr>
        <a:xfrm>
          <a:off x="8161391" y="4182243"/>
          <a:ext cx="91440" cy="584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43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86C66-47AF-4A0B-B3A5-29403587BD59}">
      <dsp:nvSpPr>
        <dsp:cNvPr id="0" name=""/>
        <dsp:cNvSpPr/>
      </dsp:nvSpPr>
      <dsp:spPr>
        <a:xfrm>
          <a:off x="4508940" y="653194"/>
          <a:ext cx="3698170" cy="287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3703"/>
              </a:lnTo>
              <a:lnTo>
                <a:pt x="3698170" y="2723703"/>
              </a:lnTo>
              <a:lnTo>
                <a:pt x="3698170" y="287606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DA823-1806-4C09-B79E-F2997008EF7A}">
      <dsp:nvSpPr>
        <dsp:cNvPr id="0" name=""/>
        <dsp:cNvSpPr/>
      </dsp:nvSpPr>
      <dsp:spPr>
        <a:xfrm>
          <a:off x="4508940" y="653194"/>
          <a:ext cx="1880873" cy="287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3703"/>
              </a:lnTo>
              <a:lnTo>
                <a:pt x="1880873" y="2723703"/>
              </a:lnTo>
              <a:lnTo>
                <a:pt x="1880873" y="287606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16E4F-8A0A-413C-AACE-8C08C8F1313A}">
      <dsp:nvSpPr>
        <dsp:cNvPr id="0" name=""/>
        <dsp:cNvSpPr/>
      </dsp:nvSpPr>
      <dsp:spPr>
        <a:xfrm>
          <a:off x="4431149" y="653194"/>
          <a:ext cx="91440" cy="2876066"/>
        </a:xfrm>
        <a:custGeom>
          <a:avLst/>
          <a:gdLst/>
          <a:ahLst/>
          <a:cxnLst/>
          <a:rect l="0" t="0" r="0" b="0"/>
          <a:pathLst>
            <a:path>
              <a:moveTo>
                <a:pt x="77791" y="0"/>
              </a:moveTo>
              <a:lnTo>
                <a:pt x="77791" y="2723703"/>
              </a:lnTo>
              <a:lnTo>
                <a:pt x="45720" y="2723703"/>
              </a:lnTo>
              <a:lnTo>
                <a:pt x="45720" y="287606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A2EDF-1C76-44B8-999E-D6B1EC4B6B2D}">
      <dsp:nvSpPr>
        <dsp:cNvPr id="0" name=""/>
        <dsp:cNvSpPr/>
      </dsp:nvSpPr>
      <dsp:spPr>
        <a:xfrm>
          <a:off x="2552346" y="653194"/>
          <a:ext cx="1956594" cy="2876066"/>
        </a:xfrm>
        <a:custGeom>
          <a:avLst/>
          <a:gdLst/>
          <a:ahLst/>
          <a:cxnLst/>
          <a:rect l="0" t="0" r="0" b="0"/>
          <a:pathLst>
            <a:path>
              <a:moveTo>
                <a:pt x="1956594" y="0"/>
              </a:moveTo>
              <a:lnTo>
                <a:pt x="1956594" y="2723703"/>
              </a:lnTo>
              <a:lnTo>
                <a:pt x="0" y="2723703"/>
              </a:lnTo>
              <a:lnTo>
                <a:pt x="0" y="287606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3DF2CB-BF59-4F8D-883E-2F94948E45BE}">
      <dsp:nvSpPr>
        <dsp:cNvPr id="0" name=""/>
        <dsp:cNvSpPr/>
      </dsp:nvSpPr>
      <dsp:spPr>
        <a:xfrm>
          <a:off x="630590" y="653194"/>
          <a:ext cx="3878350" cy="2875197"/>
        </a:xfrm>
        <a:custGeom>
          <a:avLst/>
          <a:gdLst/>
          <a:ahLst/>
          <a:cxnLst/>
          <a:rect l="0" t="0" r="0" b="0"/>
          <a:pathLst>
            <a:path>
              <a:moveTo>
                <a:pt x="3878350" y="0"/>
              </a:moveTo>
              <a:lnTo>
                <a:pt x="3878350" y="2722834"/>
              </a:lnTo>
              <a:lnTo>
                <a:pt x="0" y="2722834"/>
              </a:lnTo>
              <a:lnTo>
                <a:pt x="0" y="28751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9843A-821C-4763-AE50-2D66DDD20DD5}">
      <dsp:nvSpPr>
        <dsp:cNvPr id="0" name=""/>
        <dsp:cNvSpPr/>
      </dsp:nvSpPr>
      <dsp:spPr>
        <a:xfrm>
          <a:off x="3878350" y="210"/>
          <a:ext cx="1261180" cy="652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Director General</a:t>
          </a:r>
          <a:endParaRPr lang="en-US" sz="1400" kern="1200" dirty="0"/>
        </a:p>
      </dsp:txBody>
      <dsp:txXfrm>
        <a:off x="3878350" y="210"/>
        <a:ext cx="1261180" cy="652983"/>
      </dsp:txXfrm>
    </dsp:sp>
    <dsp:sp modelId="{D78EF11D-BA60-4AFE-98B3-6D6371360784}">
      <dsp:nvSpPr>
        <dsp:cNvPr id="0" name=""/>
        <dsp:cNvSpPr/>
      </dsp:nvSpPr>
      <dsp:spPr>
        <a:xfrm>
          <a:off x="3939510" y="50808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Teresa Piñón</a:t>
          </a:r>
          <a:endParaRPr lang="en-US" sz="1400" kern="1200" dirty="0"/>
        </a:p>
      </dsp:txBody>
      <dsp:txXfrm>
        <a:off x="3939510" y="508086"/>
        <a:ext cx="1135062" cy="217661"/>
      </dsp:txXfrm>
    </dsp:sp>
    <dsp:sp modelId="{5FEE28B7-A727-4344-816F-7BAD942E357E}">
      <dsp:nvSpPr>
        <dsp:cNvPr id="0" name=""/>
        <dsp:cNvSpPr/>
      </dsp:nvSpPr>
      <dsp:spPr>
        <a:xfrm>
          <a:off x="0" y="3528391"/>
          <a:ext cx="1261180" cy="652983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Director de Vinculación</a:t>
          </a:r>
          <a:endParaRPr lang="en-US" sz="1400" kern="1200" dirty="0"/>
        </a:p>
      </dsp:txBody>
      <dsp:txXfrm>
        <a:off x="0" y="3528391"/>
        <a:ext cx="1261180" cy="652983"/>
      </dsp:txXfrm>
    </dsp:sp>
    <dsp:sp modelId="{138CB695-CE31-4367-B491-A6B759D053D8}">
      <dsp:nvSpPr>
        <dsp:cNvPr id="0" name=""/>
        <dsp:cNvSpPr/>
      </dsp:nvSpPr>
      <dsp:spPr>
        <a:xfrm>
          <a:off x="19803" y="4036263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VACANTE</a:t>
          </a:r>
          <a:endParaRPr lang="en-US" sz="1500" kern="1200" dirty="0"/>
        </a:p>
      </dsp:txBody>
      <dsp:txXfrm>
        <a:off x="19803" y="4036263"/>
        <a:ext cx="1135062" cy="217661"/>
      </dsp:txXfrm>
    </dsp:sp>
    <dsp:sp modelId="{4C4154A8-08B8-4C20-B560-7FF04516AAC6}">
      <dsp:nvSpPr>
        <dsp:cNvPr id="0" name=""/>
        <dsp:cNvSpPr/>
      </dsp:nvSpPr>
      <dsp:spPr>
        <a:xfrm>
          <a:off x="1921756" y="3529260"/>
          <a:ext cx="1261180" cy="652983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Director Académico</a:t>
          </a:r>
          <a:endParaRPr lang="en-US" sz="1400" kern="1200" dirty="0"/>
        </a:p>
      </dsp:txBody>
      <dsp:txXfrm>
        <a:off x="1921756" y="3529260"/>
        <a:ext cx="1261180" cy="652983"/>
      </dsp:txXfrm>
    </dsp:sp>
    <dsp:sp modelId="{711D1679-D66D-4BC5-82BB-B469A692FFEC}">
      <dsp:nvSpPr>
        <dsp:cNvPr id="0" name=""/>
        <dsp:cNvSpPr/>
      </dsp:nvSpPr>
      <dsp:spPr>
        <a:xfrm>
          <a:off x="1997477" y="403713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Guadalupe Vega</a:t>
          </a:r>
          <a:endParaRPr lang="en-US" sz="1100" kern="1200" dirty="0"/>
        </a:p>
      </dsp:txBody>
      <dsp:txXfrm>
        <a:off x="1997477" y="4037136"/>
        <a:ext cx="1135062" cy="217661"/>
      </dsp:txXfrm>
    </dsp:sp>
    <dsp:sp modelId="{EFF678E4-59FD-4433-BE4D-7D7A701524DE}">
      <dsp:nvSpPr>
        <dsp:cNvPr id="0" name=""/>
        <dsp:cNvSpPr/>
      </dsp:nvSpPr>
      <dsp:spPr>
        <a:xfrm>
          <a:off x="3846278" y="3529260"/>
          <a:ext cx="1261180" cy="652983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Director Administrativo</a:t>
          </a:r>
          <a:endParaRPr lang="en-US" sz="1400" kern="1200" dirty="0"/>
        </a:p>
      </dsp:txBody>
      <dsp:txXfrm>
        <a:off x="3846278" y="3529260"/>
        <a:ext cx="1261180" cy="652983"/>
      </dsp:txXfrm>
    </dsp:sp>
    <dsp:sp modelId="{50D9FBBB-8D69-456B-9549-694D653FE25E}">
      <dsp:nvSpPr>
        <dsp:cNvPr id="0" name=""/>
        <dsp:cNvSpPr/>
      </dsp:nvSpPr>
      <dsp:spPr>
        <a:xfrm>
          <a:off x="3912791" y="403713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Emma Fernández</a:t>
          </a:r>
          <a:endParaRPr lang="en-US" sz="1000" kern="1200" dirty="0"/>
        </a:p>
      </dsp:txBody>
      <dsp:txXfrm>
        <a:off x="3912791" y="4037136"/>
        <a:ext cx="1135062" cy="217661"/>
      </dsp:txXfrm>
    </dsp:sp>
    <dsp:sp modelId="{416B9CA9-5226-4F04-ADD3-25AEFC6CF644}">
      <dsp:nvSpPr>
        <dsp:cNvPr id="0" name=""/>
        <dsp:cNvSpPr/>
      </dsp:nvSpPr>
      <dsp:spPr>
        <a:xfrm>
          <a:off x="5759224" y="3529260"/>
          <a:ext cx="1261180" cy="652983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Director de Planeación</a:t>
          </a:r>
          <a:endParaRPr lang="en-US" sz="1400" kern="1200" dirty="0"/>
        </a:p>
      </dsp:txBody>
      <dsp:txXfrm>
        <a:off x="5759224" y="3529260"/>
        <a:ext cx="1261180" cy="652983"/>
      </dsp:txXfrm>
    </dsp:sp>
    <dsp:sp modelId="{13B4C3B9-CD52-4A3C-BF62-E9D135AAC012}">
      <dsp:nvSpPr>
        <dsp:cNvPr id="0" name=""/>
        <dsp:cNvSpPr/>
      </dsp:nvSpPr>
      <dsp:spPr>
        <a:xfrm>
          <a:off x="5832542" y="403713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Daisy Calderón</a:t>
          </a:r>
          <a:endParaRPr lang="en-US" sz="1200" kern="1200" dirty="0"/>
        </a:p>
      </dsp:txBody>
      <dsp:txXfrm>
        <a:off x="5832542" y="4037136"/>
        <a:ext cx="1135062" cy="217661"/>
      </dsp:txXfrm>
    </dsp:sp>
    <dsp:sp modelId="{E3E25AE0-C180-4ACF-8A6D-96AFBDDCDF91}">
      <dsp:nvSpPr>
        <dsp:cNvPr id="0" name=""/>
        <dsp:cNvSpPr/>
      </dsp:nvSpPr>
      <dsp:spPr>
        <a:xfrm>
          <a:off x="7576521" y="3529260"/>
          <a:ext cx="1261180" cy="652983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Coordinador de Directores</a:t>
          </a:r>
          <a:endParaRPr lang="en-US" sz="1400" kern="1200" dirty="0"/>
        </a:p>
      </dsp:txBody>
      <dsp:txXfrm>
        <a:off x="7576521" y="3529260"/>
        <a:ext cx="1261180" cy="652983"/>
      </dsp:txXfrm>
    </dsp:sp>
    <dsp:sp modelId="{16E41A14-6022-4599-9A5E-81F13BEC66AB}">
      <dsp:nvSpPr>
        <dsp:cNvPr id="0" name=""/>
        <dsp:cNvSpPr/>
      </dsp:nvSpPr>
      <dsp:spPr>
        <a:xfrm>
          <a:off x="7663214" y="403713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Jaime López</a:t>
          </a:r>
          <a:endParaRPr lang="en-US" sz="1400" kern="1200" dirty="0"/>
        </a:p>
      </dsp:txBody>
      <dsp:txXfrm>
        <a:off x="7663214" y="4037136"/>
        <a:ext cx="1135062" cy="217661"/>
      </dsp:txXfrm>
    </dsp:sp>
    <dsp:sp modelId="{91E909B3-D36E-4F9D-85A7-61F07D83FEBA}">
      <dsp:nvSpPr>
        <dsp:cNvPr id="0" name=""/>
        <dsp:cNvSpPr/>
      </dsp:nvSpPr>
      <dsp:spPr>
        <a:xfrm>
          <a:off x="7576521" y="4766642"/>
          <a:ext cx="1261180" cy="652983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Asistente</a:t>
          </a:r>
          <a:endParaRPr lang="en-US" sz="1400" kern="1200" dirty="0"/>
        </a:p>
      </dsp:txBody>
      <dsp:txXfrm>
        <a:off x="7576521" y="4766642"/>
        <a:ext cx="1261180" cy="652983"/>
      </dsp:txXfrm>
    </dsp:sp>
    <dsp:sp modelId="{6AAA3022-D46F-4FA2-9089-8AF4817EBEC1}">
      <dsp:nvSpPr>
        <dsp:cNvPr id="0" name=""/>
        <dsp:cNvSpPr/>
      </dsp:nvSpPr>
      <dsp:spPr>
        <a:xfrm>
          <a:off x="7649855" y="5274523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Luisa García</a:t>
          </a:r>
          <a:endParaRPr lang="en-US" sz="1500" kern="1200" dirty="0"/>
        </a:p>
      </dsp:txBody>
      <dsp:txXfrm>
        <a:off x="7649855" y="5274523"/>
        <a:ext cx="1135062" cy="217661"/>
      </dsp:txXfrm>
    </dsp:sp>
    <dsp:sp modelId="{3442BF3C-F270-4E45-88F4-58E3CC6DDAF0}">
      <dsp:nvSpPr>
        <dsp:cNvPr id="0" name=""/>
        <dsp:cNvSpPr/>
      </dsp:nvSpPr>
      <dsp:spPr>
        <a:xfrm>
          <a:off x="890085" y="1053308"/>
          <a:ext cx="1261180" cy="65298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214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Jefe </a:t>
          </a:r>
          <a:r>
            <a:rPr lang="es-MX" sz="1500" kern="1200" dirty="0" err="1" smtClean="0"/>
            <a:t>Dpto</a:t>
          </a:r>
          <a:r>
            <a:rPr lang="es-MX" sz="1500" kern="1200" dirty="0" smtClean="0"/>
            <a:t> Jurídico</a:t>
          </a:r>
          <a:endParaRPr lang="en-US" sz="1500" kern="1200" dirty="0"/>
        </a:p>
      </dsp:txBody>
      <dsp:txXfrm>
        <a:off x="890085" y="1053308"/>
        <a:ext cx="1261180" cy="652983"/>
      </dsp:txXfrm>
    </dsp:sp>
    <dsp:sp modelId="{6B168680-BDDC-4C01-AC12-FE83A770D3B0}">
      <dsp:nvSpPr>
        <dsp:cNvPr id="0" name=""/>
        <dsp:cNvSpPr/>
      </dsp:nvSpPr>
      <dsp:spPr>
        <a:xfrm>
          <a:off x="950745" y="1561182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Héctor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Sada</a:t>
          </a:r>
          <a:endParaRPr lang="en-US" sz="1500" kern="1200" dirty="0"/>
        </a:p>
      </dsp:txBody>
      <dsp:txXfrm>
        <a:off x="950745" y="1561182"/>
        <a:ext cx="1135062" cy="217661"/>
      </dsp:txXfrm>
    </dsp:sp>
    <dsp:sp modelId="{7E11E51D-BB1B-43FD-A579-666177609AD8}">
      <dsp:nvSpPr>
        <dsp:cNvPr id="0" name=""/>
        <dsp:cNvSpPr/>
      </dsp:nvSpPr>
      <dsp:spPr>
        <a:xfrm>
          <a:off x="44073" y="2193082"/>
          <a:ext cx="1261180" cy="652983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Asistente Jurídico</a:t>
          </a:r>
          <a:endParaRPr lang="en-US" sz="1400" kern="1200" dirty="0"/>
        </a:p>
      </dsp:txBody>
      <dsp:txXfrm>
        <a:off x="44073" y="2193082"/>
        <a:ext cx="1261180" cy="652983"/>
      </dsp:txXfrm>
    </dsp:sp>
    <dsp:sp modelId="{BCEC572D-8962-41C5-BB10-B879AFE63C22}">
      <dsp:nvSpPr>
        <dsp:cNvPr id="0" name=""/>
        <dsp:cNvSpPr/>
      </dsp:nvSpPr>
      <dsp:spPr>
        <a:xfrm>
          <a:off x="117809" y="270095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Cristina Alcalá</a:t>
          </a:r>
          <a:endParaRPr lang="en-US" sz="1300" kern="1200" dirty="0"/>
        </a:p>
      </dsp:txBody>
      <dsp:txXfrm>
        <a:off x="117809" y="2700956"/>
        <a:ext cx="1135062" cy="217661"/>
      </dsp:txXfrm>
    </dsp:sp>
    <dsp:sp modelId="{88214422-C524-4822-9062-C549F0FC2F89}">
      <dsp:nvSpPr>
        <dsp:cNvPr id="0" name=""/>
        <dsp:cNvSpPr/>
      </dsp:nvSpPr>
      <dsp:spPr>
        <a:xfrm>
          <a:off x="1736097" y="2193082"/>
          <a:ext cx="1261180" cy="652983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Analista</a:t>
          </a:r>
          <a:endParaRPr lang="en-US" sz="1400" kern="1200" dirty="0"/>
        </a:p>
      </dsp:txBody>
      <dsp:txXfrm>
        <a:off x="1736097" y="2193082"/>
        <a:ext cx="1261180" cy="652983"/>
      </dsp:txXfrm>
    </dsp:sp>
    <dsp:sp modelId="{7C9CB652-4894-472F-A1E0-E31CEB4E1164}">
      <dsp:nvSpPr>
        <dsp:cNvPr id="0" name=""/>
        <dsp:cNvSpPr/>
      </dsp:nvSpPr>
      <dsp:spPr>
        <a:xfrm>
          <a:off x="1810389" y="2700956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Edna Olivas</a:t>
          </a:r>
          <a:endParaRPr lang="en-US" sz="1500" kern="1200" dirty="0"/>
        </a:p>
      </dsp:txBody>
      <dsp:txXfrm>
        <a:off x="1810389" y="2700956"/>
        <a:ext cx="1135062" cy="217661"/>
      </dsp:txXfrm>
    </dsp:sp>
    <dsp:sp modelId="{BE954093-5A84-497E-B272-A8F5010D034D}">
      <dsp:nvSpPr>
        <dsp:cNvPr id="0" name=""/>
        <dsp:cNvSpPr/>
      </dsp:nvSpPr>
      <dsp:spPr>
        <a:xfrm>
          <a:off x="4880585" y="1053308"/>
          <a:ext cx="1261180" cy="65298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214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Secretaria de Dirección</a:t>
          </a:r>
          <a:endParaRPr lang="en-US" sz="1500" kern="1200" dirty="0"/>
        </a:p>
      </dsp:txBody>
      <dsp:txXfrm>
        <a:off x="4880585" y="1053308"/>
        <a:ext cx="1261180" cy="652983"/>
      </dsp:txXfrm>
    </dsp:sp>
    <dsp:sp modelId="{7F62D845-FCF2-4F3C-8A29-BAEF2FFE40F4}">
      <dsp:nvSpPr>
        <dsp:cNvPr id="0" name=""/>
        <dsp:cNvSpPr/>
      </dsp:nvSpPr>
      <dsp:spPr>
        <a:xfrm>
          <a:off x="4950605" y="1561177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Cynthia Azar</a:t>
          </a:r>
          <a:endParaRPr lang="en-US" sz="1400" kern="1200" dirty="0"/>
        </a:p>
      </dsp:txBody>
      <dsp:txXfrm>
        <a:off x="4950605" y="1561177"/>
        <a:ext cx="1135062" cy="217661"/>
      </dsp:txXfrm>
    </dsp:sp>
    <dsp:sp modelId="{C652F262-A290-44CE-8E75-D2352F3B8CA3}">
      <dsp:nvSpPr>
        <dsp:cNvPr id="0" name=""/>
        <dsp:cNvSpPr/>
      </dsp:nvSpPr>
      <dsp:spPr>
        <a:xfrm>
          <a:off x="2885336" y="1055499"/>
          <a:ext cx="1261180" cy="65298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Asistente Director</a:t>
          </a:r>
          <a:endParaRPr lang="en-US" sz="1400" kern="1200" dirty="0"/>
        </a:p>
      </dsp:txBody>
      <dsp:txXfrm>
        <a:off x="2885336" y="1055499"/>
        <a:ext cx="1261180" cy="652983"/>
      </dsp:txXfrm>
    </dsp:sp>
    <dsp:sp modelId="{ED9BDC6A-CA18-4CE1-B6E4-A6E4F86B1CC7}">
      <dsp:nvSpPr>
        <dsp:cNvPr id="0" name=""/>
        <dsp:cNvSpPr/>
      </dsp:nvSpPr>
      <dsp:spPr>
        <a:xfrm>
          <a:off x="2961765" y="1563384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Luisa Almeida</a:t>
          </a:r>
          <a:endParaRPr lang="en-US" sz="1300" kern="1200" dirty="0"/>
        </a:p>
      </dsp:txBody>
      <dsp:txXfrm>
        <a:off x="2961765" y="1563384"/>
        <a:ext cx="1135062" cy="217661"/>
      </dsp:txXfrm>
    </dsp:sp>
    <dsp:sp modelId="{CF4BD19C-B03C-442D-855E-075ACE57DF3B}">
      <dsp:nvSpPr>
        <dsp:cNvPr id="0" name=""/>
        <dsp:cNvSpPr/>
      </dsp:nvSpPr>
      <dsp:spPr>
        <a:xfrm>
          <a:off x="6742819" y="1053305"/>
          <a:ext cx="1261180" cy="65298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2143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Recepcionista</a:t>
          </a:r>
          <a:endParaRPr lang="en-US" sz="1400" kern="1200" dirty="0"/>
        </a:p>
      </dsp:txBody>
      <dsp:txXfrm>
        <a:off x="6742819" y="1053305"/>
        <a:ext cx="1261180" cy="652983"/>
      </dsp:txXfrm>
    </dsp:sp>
    <dsp:sp modelId="{56E2CBB0-1E39-4838-A1BF-AAFE475ADE8D}">
      <dsp:nvSpPr>
        <dsp:cNvPr id="0" name=""/>
        <dsp:cNvSpPr/>
      </dsp:nvSpPr>
      <dsp:spPr>
        <a:xfrm>
          <a:off x="6821359" y="1561183"/>
          <a:ext cx="1135062" cy="217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Emma Sandoval</a:t>
          </a:r>
          <a:endParaRPr lang="en-US" sz="1100" kern="1200" dirty="0"/>
        </a:p>
      </dsp:txBody>
      <dsp:txXfrm>
        <a:off x="6821359" y="1561183"/>
        <a:ext cx="1135062" cy="2176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68468-82A7-467C-99D5-133B6BBC7D70}">
      <dsp:nvSpPr>
        <dsp:cNvPr id="0" name=""/>
        <dsp:cNvSpPr/>
      </dsp:nvSpPr>
      <dsp:spPr>
        <a:xfrm>
          <a:off x="4350783" y="1170550"/>
          <a:ext cx="1464347" cy="132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621"/>
              </a:lnTo>
              <a:lnTo>
                <a:pt x="1464347" y="885621"/>
              </a:lnTo>
              <a:lnTo>
                <a:pt x="1464347" y="1324543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49092-E8C9-4FF1-A9B6-A9F935F1B571}">
      <dsp:nvSpPr>
        <dsp:cNvPr id="0" name=""/>
        <dsp:cNvSpPr/>
      </dsp:nvSpPr>
      <dsp:spPr>
        <a:xfrm>
          <a:off x="2886435" y="1170550"/>
          <a:ext cx="1464347" cy="1324543"/>
        </a:xfrm>
        <a:custGeom>
          <a:avLst/>
          <a:gdLst/>
          <a:ahLst/>
          <a:cxnLst/>
          <a:rect l="0" t="0" r="0" b="0"/>
          <a:pathLst>
            <a:path>
              <a:moveTo>
                <a:pt x="1464347" y="0"/>
              </a:moveTo>
              <a:lnTo>
                <a:pt x="1464347" y="885621"/>
              </a:lnTo>
              <a:lnTo>
                <a:pt x="0" y="885621"/>
              </a:lnTo>
              <a:lnTo>
                <a:pt x="0" y="1324543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74433-4DCC-4FFC-90F0-2D6E9B235184}">
      <dsp:nvSpPr>
        <dsp:cNvPr id="0" name=""/>
        <dsp:cNvSpPr/>
      </dsp:nvSpPr>
      <dsp:spPr>
        <a:xfrm>
          <a:off x="3325357" y="2522"/>
          <a:ext cx="2050851" cy="1168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265443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Jefe de Acción Móvil</a:t>
          </a:r>
          <a:endParaRPr lang="en-US" sz="2700" kern="1200" dirty="0"/>
        </a:p>
      </dsp:txBody>
      <dsp:txXfrm>
        <a:off x="3325357" y="2522"/>
        <a:ext cx="2050851" cy="1168027"/>
      </dsp:txXfrm>
    </dsp:sp>
    <dsp:sp modelId="{DAE8BB46-30C3-42E8-8CC5-E6807C56567B}">
      <dsp:nvSpPr>
        <dsp:cNvPr id="0" name=""/>
        <dsp:cNvSpPr/>
      </dsp:nvSpPr>
      <dsp:spPr>
        <a:xfrm>
          <a:off x="3422134" y="871985"/>
          <a:ext cx="1845766" cy="3893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Edgar Ceballos</a:t>
          </a:r>
          <a:endParaRPr lang="en-US" sz="2000" kern="1200" dirty="0"/>
        </a:p>
      </dsp:txBody>
      <dsp:txXfrm>
        <a:off x="3422134" y="871985"/>
        <a:ext cx="1845766" cy="389342"/>
      </dsp:txXfrm>
    </dsp:sp>
    <dsp:sp modelId="{B036D862-9491-42AE-821C-926DDF100999}">
      <dsp:nvSpPr>
        <dsp:cNvPr id="0" name=""/>
        <dsp:cNvSpPr/>
      </dsp:nvSpPr>
      <dsp:spPr>
        <a:xfrm>
          <a:off x="1861009" y="2495094"/>
          <a:ext cx="2050851" cy="1168027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265443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Auxiliar de Acción Móvil</a:t>
          </a:r>
          <a:endParaRPr lang="en-US" sz="2700" kern="1200" dirty="0"/>
        </a:p>
      </dsp:txBody>
      <dsp:txXfrm>
        <a:off x="1861009" y="2495094"/>
        <a:ext cx="2050851" cy="1168027"/>
      </dsp:txXfrm>
    </dsp:sp>
    <dsp:sp modelId="{055C87FB-AA01-47F3-A1F2-0F522436C8A4}">
      <dsp:nvSpPr>
        <dsp:cNvPr id="0" name=""/>
        <dsp:cNvSpPr/>
      </dsp:nvSpPr>
      <dsp:spPr>
        <a:xfrm>
          <a:off x="1957786" y="3364556"/>
          <a:ext cx="1845766" cy="3893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Kiara</a:t>
          </a:r>
          <a:r>
            <a:rPr lang="es-MX" sz="2000" kern="1200" dirty="0" smtClean="0"/>
            <a:t> Ríos</a:t>
          </a:r>
          <a:endParaRPr lang="en-US" sz="2000" kern="1200" dirty="0"/>
        </a:p>
      </dsp:txBody>
      <dsp:txXfrm>
        <a:off x="1957786" y="3364556"/>
        <a:ext cx="1845766" cy="389342"/>
      </dsp:txXfrm>
    </dsp:sp>
    <dsp:sp modelId="{2BBEAE9B-2793-4005-9199-DB48B4B8726A}">
      <dsp:nvSpPr>
        <dsp:cNvPr id="0" name=""/>
        <dsp:cNvSpPr/>
      </dsp:nvSpPr>
      <dsp:spPr>
        <a:xfrm>
          <a:off x="4789705" y="2495094"/>
          <a:ext cx="2050851" cy="1168027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265443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Auxiliar de Acción Móvil</a:t>
          </a:r>
          <a:endParaRPr lang="en-US" sz="2700" kern="1200" dirty="0"/>
        </a:p>
      </dsp:txBody>
      <dsp:txXfrm>
        <a:off x="4789705" y="2495094"/>
        <a:ext cx="2050851" cy="1168027"/>
      </dsp:txXfrm>
    </dsp:sp>
    <dsp:sp modelId="{3FD2F4BF-1FDF-4BBE-86C9-135E458A7666}">
      <dsp:nvSpPr>
        <dsp:cNvPr id="0" name=""/>
        <dsp:cNvSpPr/>
      </dsp:nvSpPr>
      <dsp:spPr>
        <a:xfrm>
          <a:off x="4886482" y="3364556"/>
          <a:ext cx="1845766" cy="3893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Flora Alba Ríos</a:t>
          </a:r>
          <a:endParaRPr lang="en-US" sz="2000" kern="1200" dirty="0"/>
        </a:p>
      </dsp:txBody>
      <dsp:txXfrm>
        <a:off x="4886482" y="3364556"/>
        <a:ext cx="1845766" cy="3893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A22A5-7250-4596-9638-141AF834657E}">
      <dsp:nvSpPr>
        <dsp:cNvPr id="0" name=""/>
        <dsp:cNvSpPr/>
      </dsp:nvSpPr>
      <dsp:spPr>
        <a:xfrm>
          <a:off x="3264828" y="930802"/>
          <a:ext cx="3292142" cy="864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4244"/>
              </a:lnTo>
              <a:lnTo>
                <a:pt x="3292142" y="86424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0B6A8-D8F1-487D-B0CC-74E97B7ADADC}">
      <dsp:nvSpPr>
        <dsp:cNvPr id="0" name=""/>
        <dsp:cNvSpPr/>
      </dsp:nvSpPr>
      <dsp:spPr>
        <a:xfrm>
          <a:off x="3264828" y="930802"/>
          <a:ext cx="1738055" cy="864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4244"/>
              </a:lnTo>
              <a:lnTo>
                <a:pt x="1738055" y="86424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067AE-2465-4632-9906-477923D80759}">
      <dsp:nvSpPr>
        <dsp:cNvPr id="0" name=""/>
        <dsp:cNvSpPr/>
      </dsp:nvSpPr>
      <dsp:spPr>
        <a:xfrm>
          <a:off x="3264828" y="930802"/>
          <a:ext cx="229037" cy="864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4246"/>
              </a:lnTo>
              <a:lnTo>
                <a:pt x="229037" y="8642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702E1-1D95-4109-BD92-2F8F815C284A}">
      <dsp:nvSpPr>
        <dsp:cNvPr id="0" name=""/>
        <dsp:cNvSpPr/>
      </dsp:nvSpPr>
      <dsp:spPr>
        <a:xfrm>
          <a:off x="1554899" y="930802"/>
          <a:ext cx="1709929" cy="855219"/>
        </a:xfrm>
        <a:custGeom>
          <a:avLst/>
          <a:gdLst/>
          <a:ahLst/>
          <a:cxnLst/>
          <a:rect l="0" t="0" r="0" b="0"/>
          <a:pathLst>
            <a:path>
              <a:moveTo>
                <a:pt x="1709929" y="0"/>
              </a:moveTo>
              <a:lnTo>
                <a:pt x="1709929" y="855219"/>
              </a:lnTo>
              <a:lnTo>
                <a:pt x="0" y="85521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28E93-DA7E-47F2-A098-403D974B0848}">
      <dsp:nvSpPr>
        <dsp:cNvPr id="0" name=""/>
        <dsp:cNvSpPr/>
      </dsp:nvSpPr>
      <dsp:spPr>
        <a:xfrm>
          <a:off x="3123253" y="930802"/>
          <a:ext cx="141575" cy="864247"/>
        </a:xfrm>
        <a:custGeom>
          <a:avLst/>
          <a:gdLst/>
          <a:ahLst/>
          <a:cxnLst/>
          <a:rect l="0" t="0" r="0" b="0"/>
          <a:pathLst>
            <a:path>
              <a:moveTo>
                <a:pt x="141575" y="0"/>
              </a:moveTo>
              <a:lnTo>
                <a:pt x="141575" y="864247"/>
              </a:lnTo>
              <a:lnTo>
                <a:pt x="0" y="864247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A3920-0F49-42A4-97CC-53A62D482F85}">
      <dsp:nvSpPr>
        <dsp:cNvPr id="0" name=""/>
        <dsp:cNvSpPr/>
      </dsp:nvSpPr>
      <dsp:spPr>
        <a:xfrm>
          <a:off x="2472475" y="796096"/>
          <a:ext cx="792352" cy="134705"/>
        </a:xfrm>
        <a:custGeom>
          <a:avLst/>
          <a:gdLst/>
          <a:ahLst/>
          <a:cxnLst/>
          <a:rect l="0" t="0" r="0" b="0"/>
          <a:pathLst>
            <a:path>
              <a:moveTo>
                <a:pt x="792352" y="134705"/>
              </a:moveTo>
              <a:lnTo>
                <a:pt x="0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B4FF8-C76D-4A0E-BDF8-6EA3E188A913}">
      <dsp:nvSpPr>
        <dsp:cNvPr id="0" name=""/>
        <dsp:cNvSpPr/>
      </dsp:nvSpPr>
      <dsp:spPr>
        <a:xfrm>
          <a:off x="7607352" y="3338825"/>
          <a:ext cx="882788" cy="1106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94"/>
              </a:lnTo>
              <a:lnTo>
                <a:pt x="882788" y="969294"/>
              </a:lnTo>
              <a:lnTo>
                <a:pt x="882788" y="110686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04703-3F9F-4372-AD85-B7944CA0FA4A}">
      <dsp:nvSpPr>
        <dsp:cNvPr id="0" name=""/>
        <dsp:cNvSpPr/>
      </dsp:nvSpPr>
      <dsp:spPr>
        <a:xfrm>
          <a:off x="6962438" y="3338825"/>
          <a:ext cx="644914" cy="1106860"/>
        </a:xfrm>
        <a:custGeom>
          <a:avLst/>
          <a:gdLst/>
          <a:ahLst/>
          <a:cxnLst/>
          <a:rect l="0" t="0" r="0" b="0"/>
          <a:pathLst>
            <a:path>
              <a:moveTo>
                <a:pt x="644914" y="0"/>
              </a:moveTo>
              <a:lnTo>
                <a:pt x="644914" y="969294"/>
              </a:lnTo>
              <a:lnTo>
                <a:pt x="0" y="969294"/>
              </a:lnTo>
              <a:lnTo>
                <a:pt x="0" y="110686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03D79-F42C-462A-8DD2-ECF34BADFFE8}">
      <dsp:nvSpPr>
        <dsp:cNvPr id="0" name=""/>
        <dsp:cNvSpPr/>
      </dsp:nvSpPr>
      <dsp:spPr>
        <a:xfrm>
          <a:off x="3264828" y="930802"/>
          <a:ext cx="4342524" cy="1818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888"/>
              </a:lnTo>
              <a:lnTo>
                <a:pt x="4342524" y="1680888"/>
              </a:lnTo>
              <a:lnTo>
                <a:pt x="4342524" y="181845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7FD6B-462A-4ED1-9BEF-28EE953411F2}">
      <dsp:nvSpPr>
        <dsp:cNvPr id="0" name=""/>
        <dsp:cNvSpPr/>
      </dsp:nvSpPr>
      <dsp:spPr>
        <a:xfrm>
          <a:off x="5127980" y="4668219"/>
          <a:ext cx="91440" cy="587698"/>
        </a:xfrm>
        <a:custGeom>
          <a:avLst/>
          <a:gdLst/>
          <a:ahLst/>
          <a:cxnLst/>
          <a:rect l="0" t="0" r="0" b="0"/>
          <a:pathLst>
            <a:path>
              <a:moveTo>
                <a:pt x="49625" y="0"/>
              </a:moveTo>
              <a:lnTo>
                <a:pt x="49625" y="450132"/>
              </a:lnTo>
              <a:lnTo>
                <a:pt x="45720" y="450132"/>
              </a:lnTo>
              <a:lnTo>
                <a:pt x="45720" y="587698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46B0C-0FDB-4EBC-9D04-01CE8647A916}">
      <dsp:nvSpPr>
        <dsp:cNvPr id="0" name=""/>
        <dsp:cNvSpPr/>
      </dsp:nvSpPr>
      <dsp:spPr>
        <a:xfrm>
          <a:off x="1812462" y="3346448"/>
          <a:ext cx="3365143" cy="73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635"/>
              </a:lnTo>
              <a:lnTo>
                <a:pt x="3365143" y="594635"/>
              </a:lnTo>
              <a:lnTo>
                <a:pt x="3365143" y="73220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06C96-0089-4599-BFB2-E9E75EAA8246}">
      <dsp:nvSpPr>
        <dsp:cNvPr id="0" name=""/>
        <dsp:cNvSpPr/>
      </dsp:nvSpPr>
      <dsp:spPr>
        <a:xfrm>
          <a:off x="3600277" y="4668219"/>
          <a:ext cx="91440" cy="587698"/>
        </a:xfrm>
        <a:custGeom>
          <a:avLst/>
          <a:gdLst/>
          <a:ahLst/>
          <a:cxnLst/>
          <a:rect l="0" t="0" r="0" b="0"/>
          <a:pathLst>
            <a:path>
              <a:moveTo>
                <a:pt x="49625" y="0"/>
              </a:moveTo>
              <a:lnTo>
                <a:pt x="49625" y="450132"/>
              </a:lnTo>
              <a:lnTo>
                <a:pt x="45720" y="450132"/>
              </a:lnTo>
              <a:lnTo>
                <a:pt x="45720" y="587698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99247-7FC0-4738-85F9-1173465EE624}">
      <dsp:nvSpPr>
        <dsp:cNvPr id="0" name=""/>
        <dsp:cNvSpPr/>
      </dsp:nvSpPr>
      <dsp:spPr>
        <a:xfrm>
          <a:off x="1812462" y="3346448"/>
          <a:ext cx="1837440" cy="73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635"/>
              </a:lnTo>
              <a:lnTo>
                <a:pt x="1837440" y="594635"/>
              </a:lnTo>
              <a:lnTo>
                <a:pt x="1837440" y="73220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D3A1F-6C66-4D10-A247-B1BD9A6425F4}">
      <dsp:nvSpPr>
        <dsp:cNvPr id="0" name=""/>
        <dsp:cNvSpPr/>
      </dsp:nvSpPr>
      <dsp:spPr>
        <a:xfrm>
          <a:off x="1812462" y="3346448"/>
          <a:ext cx="309738" cy="73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635"/>
              </a:lnTo>
              <a:lnTo>
                <a:pt x="309738" y="594635"/>
              </a:lnTo>
              <a:lnTo>
                <a:pt x="309738" y="73220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C7ECA-FFBC-4E45-8A72-7DAC85185071}">
      <dsp:nvSpPr>
        <dsp:cNvPr id="0" name=""/>
        <dsp:cNvSpPr/>
      </dsp:nvSpPr>
      <dsp:spPr>
        <a:xfrm>
          <a:off x="594498" y="3346448"/>
          <a:ext cx="1217964" cy="732201"/>
        </a:xfrm>
        <a:custGeom>
          <a:avLst/>
          <a:gdLst/>
          <a:ahLst/>
          <a:cxnLst/>
          <a:rect l="0" t="0" r="0" b="0"/>
          <a:pathLst>
            <a:path>
              <a:moveTo>
                <a:pt x="1217964" y="0"/>
              </a:moveTo>
              <a:lnTo>
                <a:pt x="1217964" y="594635"/>
              </a:lnTo>
              <a:lnTo>
                <a:pt x="0" y="594635"/>
              </a:lnTo>
              <a:lnTo>
                <a:pt x="0" y="73220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2FE9F-7E8E-4757-AEAC-D12356950382}">
      <dsp:nvSpPr>
        <dsp:cNvPr id="0" name=""/>
        <dsp:cNvSpPr/>
      </dsp:nvSpPr>
      <dsp:spPr>
        <a:xfrm>
          <a:off x="1812462" y="930802"/>
          <a:ext cx="1452365" cy="1826077"/>
        </a:xfrm>
        <a:custGeom>
          <a:avLst/>
          <a:gdLst/>
          <a:ahLst/>
          <a:cxnLst/>
          <a:rect l="0" t="0" r="0" b="0"/>
          <a:pathLst>
            <a:path>
              <a:moveTo>
                <a:pt x="1452365" y="0"/>
              </a:moveTo>
              <a:lnTo>
                <a:pt x="1452365" y="1688511"/>
              </a:lnTo>
              <a:lnTo>
                <a:pt x="0" y="1688511"/>
              </a:lnTo>
              <a:lnTo>
                <a:pt x="0" y="1826077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417C7-178F-4AFC-B362-1E5A8FDCF876}">
      <dsp:nvSpPr>
        <dsp:cNvPr id="0" name=""/>
        <dsp:cNvSpPr/>
      </dsp:nvSpPr>
      <dsp:spPr>
        <a:xfrm>
          <a:off x="2695478" y="341234"/>
          <a:ext cx="1138700" cy="589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Director Administrativo</a:t>
          </a:r>
          <a:endParaRPr lang="en-US" sz="1200" kern="1200" dirty="0"/>
        </a:p>
      </dsp:txBody>
      <dsp:txXfrm>
        <a:off x="2695478" y="341234"/>
        <a:ext cx="1138700" cy="589568"/>
      </dsp:txXfrm>
    </dsp:sp>
    <dsp:sp modelId="{A58CC427-AA44-4BD2-9493-8ACDE194BEC3}">
      <dsp:nvSpPr>
        <dsp:cNvPr id="0" name=""/>
        <dsp:cNvSpPr/>
      </dsp:nvSpPr>
      <dsp:spPr>
        <a:xfrm>
          <a:off x="2755083" y="799791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Emma Fernández</a:t>
          </a:r>
          <a:endParaRPr lang="en-US" sz="900" kern="1200" dirty="0"/>
        </a:p>
      </dsp:txBody>
      <dsp:txXfrm>
        <a:off x="2755083" y="799791"/>
        <a:ext cx="1024830" cy="196522"/>
      </dsp:txXfrm>
    </dsp:sp>
    <dsp:sp modelId="{5ED712FC-58F9-4F21-8A06-76AD1D0F68B1}">
      <dsp:nvSpPr>
        <dsp:cNvPr id="0" name=""/>
        <dsp:cNvSpPr/>
      </dsp:nvSpPr>
      <dsp:spPr>
        <a:xfrm>
          <a:off x="1243112" y="2756880"/>
          <a:ext cx="1138700" cy="589568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Jefe </a:t>
          </a:r>
          <a:r>
            <a:rPr lang="es-MX" sz="1200" kern="1200" dirty="0" err="1" smtClean="0"/>
            <a:t>Dpto</a:t>
          </a:r>
          <a:r>
            <a:rPr lang="es-MX" sz="1200" kern="1200" dirty="0" smtClean="0"/>
            <a:t> de Contabilidad</a:t>
          </a:r>
          <a:endParaRPr lang="en-US" sz="1200" kern="1200" dirty="0"/>
        </a:p>
      </dsp:txBody>
      <dsp:txXfrm>
        <a:off x="1243112" y="2756880"/>
        <a:ext cx="1138700" cy="589568"/>
      </dsp:txXfrm>
    </dsp:sp>
    <dsp:sp modelId="{DD2CDF4C-1BC9-4F65-9BB1-243EA70960C1}">
      <dsp:nvSpPr>
        <dsp:cNvPr id="0" name=""/>
        <dsp:cNvSpPr/>
      </dsp:nvSpPr>
      <dsp:spPr>
        <a:xfrm>
          <a:off x="1311156" y="3215427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Claudia </a:t>
          </a:r>
          <a:r>
            <a:rPr lang="es-MX" sz="1000" kern="1200" dirty="0" err="1" smtClean="0"/>
            <a:t>Mendez</a:t>
          </a:r>
          <a:endParaRPr lang="en-US" sz="1000" kern="1200" dirty="0"/>
        </a:p>
      </dsp:txBody>
      <dsp:txXfrm>
        <a:off x="1311156" y="3215427"/>
        <a:ext cx="1024830" cy="196522"/>
      </dsp:txXfrm>
    </dsp:sp>
    <dsp:sp modelId="{93ECB1D1-6BF0-4F31-A366-18FDB14EA3A8}">
      <dsp:nvSpPr>
        <dsp:cNvPr id="0" name=""/>
        <dsp:cNvSpPr/>
      </dsp:nvSpPr>
      <dsp:spPr>
        <a:xfrm>
          <a:off x="25147" y="4078650"/>
          <a:ext cx="1138700" cy="5895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Contabilidad</a:t>
          </a:r>
          <a:endParaRPr lang="en-US" sz="1200" kern="1200" dirty="0"/>
        </a:p>
      </dsp:txBody>
      <dsp:txXfrm>
        <a:off x="25147" y="4078650"/>
        <a:ext cx="1138700" cy="589568"/>
      </dsp:txXfrm>
    </dsp:sp>
    <dsp:sp modelId="{AD26D848-570B-478C-AE7C-CE9AD5983C72}">
      <dsp:nvSpPr>
        <dsp:cNvPr id="0" name=""/>
        <dsp:cNvSpPr/>
      </dsp:nvSpPr>
      <dsp:spPr>
        <a:xfrm>
          <a:off x="86276" y="453720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Sandra Calderón</a:t>
          </a:r>
          <a:endParaRPr lang="en-US" sz="1000" kern="1200" dirty="0"/>
        </a:p>
      </dsp:txBody>
      <dsp:txXfrm>
        <a:off x="86276" y="4537200"/>
        <a:ext cx="1024830" cy="196522"/>
      </dsp:txXfrm>
    </dsp:sp>
    <dsp:sp modelId="{0C5D5BB2-A5C9-48F0-B861-9EF5F51A9201}">
      <dsp:nvSpPr>
        <dsp:cNvPr id="0" name=""/>
        <dsp:cNvSpPr/>
      </dsp:nvSpPr>
      <dsp:spPr>
        <a:xfrm>
          <a:off x="1552850" y="4078650"/>
          <a:ext cx="1138700" cy="58956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Contabilidad</a:t>
          </a:r>
          <a:endParaRPr lang="en-US" sz="1200" kern="1200" dirty="0"/>
        </a:p>
      </dsp:txBody>
      <dsp:txXfrm>
        <a:off x="1552850" y="4078650"/>
        <a:ext cx="1138700" cy="589568"/>
      </dsp:txXfrm>
    </dsp:sp>
    <dsp:sp modelId="{10429B48-8973-4A05-A6BE-05B713C99E34}">
      <dsp:nvSpPr>
        <dsp:cNvPr id="0" name=""/>
        <dsp:cNvSpPr/>
      </dsp:nvSpPr>
      <dsp:spPr>
        <a:xfrm>
          <a:off x="1619667" y="453720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Corina Hernández</a:t>
          </a:r>
          <a:endParaRPr lang="en-US" sz="900" kern="1200" dirty="0"/>
        </a:p>
      </dsp:txBody>
      <dsp:txXfrm>
        <a:off x="1619667" y="4537200"/>
        <a:ext cx="1024830" cy="196522"/>
      </dsp:txXfrm>
    </dsp:sp>
    <dsp:sp modelId="{C84F5565-D1FE-44C2-9DDA-F35432A21784}">
      <dsp:nvSpPr>
        <dsp:cNvPr id="0" name=""/>
        <dsp:cNvSpPr/>
      </dsp:nvSpPr>
      <dsp:spPr>
        <a:xfrm>
          <a:off x="3080553" y="4078650"/>
          <a:ext cx="1138700" cy="58956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Departamento de Pagos</a:t>
          </a:r>
          <a:endParaRPr lang="en-US" sz="1200" kern="1200" dirty="0"/>
        </a:p>
      </dsp:txBody>
      <dsp:txXfrm>
        <a:off x="3080553" y="4078650"/>
        <a:ext cx="1138700" cy="589568"/>
      </dsp:txXfrm>
    </dsp:sp>
    <dsp:sp modelId="{96F1CB20-215B-46AD-BF39-0750F2DD8ABB}">
      <dsp:nvSpPr>
        <dsp:cNvPr id="0" name=""/>
        <dsp:cNvSpPr/>
      </dsp:nvSpPr>
      <dsp:spPr>
        <a:xfrm>
          <a:off x="3136025" y="453720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Alejandra Llamas</a:t>
          </a:r>
          <a:endParaRPr lang="en-US" sz="900" kern="1200" dirty="0"/>
        </a:p>
      </dsp:txBody>
      <dsp:txXfrm>
        <a:off x="3136025" y="4537200"/>
        <a:ext cx="1024830" cy="196522"/>
      </dsp:txXfrm>
    </dsp:sp>
    <dsp:sp modelId="{3B7F9B86-21E9-4549-B0FC-ECA37A6C94FA}">
      <dsp:nvSpPr>
        <dsp:cNvPr id="0" name=""/>
        <dsp:cNvSpPr/>
      </dsp:nvSpPr>
      <dsp:spPr>
        <a:xfrm>
          <a:off x="3076647" y="5255917"/>
          <a:ext cx="1138700" cy="5895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Pagos</a:t>
          </a:r>
          <a:endParaRPr lang="en-US" sz="1200" kern="1200" dirty="0"/>
        </a:p>
      </dsp:txBody>
      <dsp:txXfrm>
        <a:off x="3076647" y="5255917"/>
        <a:ext cx="1138700" cy="589568"/>
      </dsp:txXfrm>
    </dsp:sp>
    <dsp:sp modelId="{50D61371-70A0-4153-AA2E-ACF14973F7D1}">
      <dsp:nvSpPr>
        <dsp:cNvPr id="0" name=""/>
        <dsp:cNvSpPr/>
      </dsp:nvSpPr>
      <dsp:spPr>
        <a:xfrm>
          <a:off x="3136301" y="5659708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Diana Salgado</a:t>
          </a:r>
          <a:endParaRPr lang="en-US" sz="1100" kern="1200" dirty="0"/>
        </a:p>
      </dsp:txBody>
      <dsp:txXfrm>
        <a:off x="3136301" y="5659708"/>
        <a:ext cx="1024830" cy="196522"/>
      </dsp:txXfrm>
    </dsp:sp>
    <dsp:sp modelId="{B6AE4B1E-DDD9-43E6-8E0B-A9871CD632D2}">
      <dsp:nvSpPr>
        <dsp:cNvPr id="0" name=""/>
        <dsp:cNvSpPr/>
      </dsp:nvSpPr>
      <dsp:spPr>
        <a:xfrm>
          <a:off x="4608255" y="4078650"/>
          <a:ext cx="1138700" cy="58956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Compras</a:t>
          </a:r>
          <a:endParaRPr lang="en-US" sz="1200" kern="1200" dirty="0"/>
        </a:p>
      </dsp:txBody>
      <dsp:txXfrm>
        <a:off x="4608255" y="4078650"/>
        <a:ext cx="1138700" cy="589568"/>
      </dsp:txXfrm>
    </dsp:sp>
    <dsp:sp modelId="{6143B734-735A-44E0-ADAB-250917385840}">
      <dsp:nvSpPr>
        <dsp:cNvPr id="0" name=""/>
        <dsp:cNvSpPr/>
      </dsp:nvSpPr>
      <dsp:spPr>
        <a:xfrm>
          <a:off x="4677921" y="453720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50" kern="1200" dirty="0" smtClean="0"/>
            <a:t>Alejandra Mendoza</a:t>
          </a:r>
          <a:endParaRPr lang="en-US" sz="850" kern="1200" dirty="0"/>
        </a:p>
      </dsp:txBody>
      <dsp:txXfrm>
        <a:off x="4677921" y="4537200"/>
        <a:ext cx="1024830" cy="196522"/>
      </dsp:txXfrm>
    </dsp:sp>
    <dsp:sp modelId="{B66FF5D1-FB2B-43D4-87D1-34D371BF625D}">
      <dsp:nvSpPr>
        <dsp:cNvPr id="0" name=""/>
        <dsp:cNvSpPr/>
      </dsp:nvSpPr>
      <dsp:spPr>
        <a:xfrm>
          <a:off x="4604350" y="5255917"/>
          <a:ext cx="1138700" cy="589568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Compras</a:t>
          </a:r>
          <a:endParaRPr lang="en-US" sz="1200" kern="1200" dirty="0"/>
        </a:p>
      </dsp:txBody>
      <dsp:txXfrm>
        <a:off x="4604350" y="5255917"/>
        <a:ext cx="1138700" cy="589568"/>
      </dsp:txXfrm>
    </dsp:sp>
    <dsp:sp modelId="{5DFC67AC-CC48-4D72-B25B-725046DD8277}">
      <dsp:nvSpPr>
        <dsp:cNvPr id="0" name=""/>
        <dsp:cNvSpPr/>
      </dsp:nvSpPr>
      <dsp:spPr>
        <a:xfrm>
          <a:off x="4667017" y="5659708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VACANTE</a:t>
          </a:r>
          <a:endParaRPr lang="en-US" sz="1300" kern="1200" dirty="0"/>
        </a:p>
      </dsp:txBody>
      <dsp:txXfrm>
        <a:off x="4667017" y="5659708"/>
        <a:ext cx="1024830" cy="196522"/>
      </dsp:txXfrm>
    </dsp:sp>
    <dsp:sp modelId="{36DC89DE-D5D0-40F7-9382-E72FCA886E5C}">
      <dsp:nvSpPr>
        <dsp:cNvPr id="0" name=""/>
        <dsp:cNvSpPr/>
      </dsp:nvSpPr>
      <dsp:spPr>
        <a:xfrm>
          <a:off x="7038002" y="2749257"/>
          <a:ext cx="1138700" cy="589568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Jefe </a:t>
          </a:r>
          <a:r>
            <a:rPr lang="es-MX" sz="1200" kern="1200" dirty="0" err="1" smtClean="0"/>
            <a:t>Dpto</a:t>
          </a:r>
          <a:r>
            <a:rPr lang="es-MX" sz="1200" kern="1200" dirty="0" smtClean="0"/>
            <a:t> de Recursos Humanos</a:t>
          </a:r>
          <a:endParaRPr lang="en-US" sz="1200" kern="1200" dirty="0"/>
        </a:p>
      </dsp:txBody>
      <dsp:txXfrm>
        <a:off x="7038002" y="2749257"/>
        <a:ext cx="1138700" cy="589568"/>
      </dsp:txXfrm>
    </dsp:sp>
    <dsp:sp modelId="{71A8494B-FA4E-43DD-8191-74A5F14EA693}">
      <dsp:nvSpPr>
        <dsp:cNvPr id="0" name=""/>
        <dsp:cNvSpPr/>
      </dsp:nvSpPr>
      <dsp:spPr>
        <a:xfrm>
          <a:off x="7084666" y="3234189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Laura Cano</a:t>
          </a:r>
          <a:endParaRPr lang="en-US" sz="1300" kern="1200" dirty="0"/>
        </a:p>
      </dsp:txBody>
      <dsp:txXfrm>
        <a:off x="7084666" y="3234189"/>
        <a:ext cx="1024830" cy="196522"/>
      </dsp:txXfrm>
    </dsp:sp>
    <dsp:sp modelId="{E60D7AB5-47AF-4706-BBF1-2761BAFE10E8}">
      <dsp:nvSpPr>
        <dsp:cNvPr id="0" name=""/>
        <dsp:cNvSpPr/>
      </dsp:nvSpPr>
      <dsp:spPr>
        <a:xfrm>
          <a:off x="6393088" y="4445686"/>
          <a:ext cx="1138700" cy="58956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Recursos Humanos</a:t>
          </a:r>
          <a:endParaRPr lang="en-US" sz="1200" kern="1200" dirty="0"/>
        </a:p>
      </dsp:txBody>
      <dsp:txXfrm>
        <a:off x="6393088" y="4445686"/>
        <a:ext cx="1138700" cy="589568"/>
      </dsp:txXfrm>
    </dsp:sp>
    <dsp:sp modelId="{D92AE4BF-DF74-4F81-90BF-5FC426433CFD}">
      <dsp:nvSpPr>
        <dsp:cNvPr id="0" name=""/>
        <dsp:cNvSpPr/>
      </dsp:nvSpPr>
      <dsp:spPr>
        <a:xfrm>
          <a:off x="6444204" y="495633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Abril Villarreal</a:t>
          </a:r>
          <a:endParaRPr lang="en-US" sz="1100" kern="1200" dirty="0"/>
        </a:p>
      </dsp:txBody>
      <dsp:txXfrm>
        <a:off x="6444204" y="4956330"/>
        <a:ext cx="1024830" cy="196522"/>
      </dsp:txXfrm>
    </dsp:sp>
    <dsp:sp modelId="{11C55F3B-89C6-4577-BCB2-D45C9BC357C8}">
      <dsp:nvSpPr>
        <dsp:cNvPr id="0" name=""/>
        <dsp:cNvSpPr/>
      </dsp:nvSpPr>
      <dsp:spPr>
        <a:xfrm>
          <a:off x="7920791" y="4445686"/>
          <a:ext cx="1138700" cy="58956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Recursos Humanos</a:t>
          </a:r>
          <a:endParaRPr lang="en-US" sz="1200" kern="1200" dirty="0"/>
        </a:p>
      </dsp:txBody>
      <dsp:txXfrm>
        <a:off x="7920791" y="4445686"/>
        <a:ext cx="1138700" cy="589568"/>
      </dsp:txXfrm>
    </dsp:sp>
    <dsp:sp modelId="{6C5476CC-E219-4E87-9EF2-1DDB60D650D2}">
      <dsp:nvSpPr>
        <dsp:cNvPr id="0" name=""/>
        <dsp:cNvSpPr/>
      </dsp:nvSpPr>
      <dsp:spPr>
        <a:xfrm>
          <a:off x="7980628" y="495633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Melissa Chavarría</a:t>
          </a:r>
          <a:endParaRPr lang="en-US" sz="900" kern="1200" dirty="0"/>
        </a:p>
      </dsp:txBody>
      <dsp:txXfrm>
        <a:off x="7980628" y="4956330"/>
        <a:ext cx="1024830" cy="196522"/>
      </dsp:txXfrm>
    </dsp:sp>
    <dsp:sp modelId="{791742CD-D5D8-4B7E-AB8A-AFACA2F1131B}">
      <dsp:nvSpPr>
        <dsp:cNvPr id="0" name=""/>
        <dsp:cNvSpPr/>
      </dsp:nvSpPr>
      <dsp:spPr>
        <a:xfrm>
          <a:off x="1333774" y="501312"/>
          <a:ext cx="1138700" cy="58956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Asistente</a:t>
          </a:r>
          <a:endParaRPr lang="en-US" sz="1200" kern="1200" dirty="0"/>
        </a:p>
      </dsp:txBody>
      <dsp:txXfrm>
        <a:off x="1333774" y="501312"/>
        <a:ext cx="1138700" cy="589568"/>
      </dsp:txXfrm>
    </dsp:sp>
    <dsp:sp modelId="{2B5E8531-E49E-487B-992A-59C4A56630E5}">
      <dsp:nvSpPr>
        <dsp:cNvPr id="0" name=""/>
        <dsp:cNvSpPr/>
      </dsp:nvSpPr>
      <dsp:spPr>
        <a:xfrm>
          <a:off x="1393345" y="959869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Mariana Gómez</a:t>
          </a:r>
          <a:endParaRPr lang="en-US" sz="1000" kern="1200" dirty="0"/>
        </a:p>
      </dsp:txBody>
      <dsp:txXfrm>
        <a:off x="1393345" y="959869"/>
        <a:ext cx="1024830" cy="196522"/>
      </dsp:txXfrm>
    </dsp:sp>
    <dsp:sp modelId="{350DE9A8-95BA-45FD-901E-A1DAC78798A6}">
      <dsp:nvSpPr>
        <dsp:cNvPr id="0" name=""/>
        <dsp:cNvSpPr/>
      </dsp:nvSpPr>
      <dsp:spPr>
        <a:xfrm>
          <a:off x="1984552" y="1500265"/>
          <a:ext cx="1138700" cy="58956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19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Chofer</a:t>
          </a:r>
          <a:endParaRPr lang="en-US" sz="1300" kern="1200" dirty="0"/>
        </a:p>
      </dsp:txBody>
      <dsp:txXfrm>
        <a:off x="1984552" y="1500265"/>
        <a:ext cx="1138700" cy="589568"/>
      </dsp:txXfrm>
    </dsp:sp>
    <dsp:sp modelId="{92FD470F-7B2F-420F-BC59-F7F94C6D7B69}">
      <dsp:nvSpPr>
        <dsp:cNvPr id="0" name=""/>
        <dsp:cNvSpPr/>
      </dsp:nvSpPr>
      <dsp:spPr>
        <a:xfrm>
          <a:off x="2072386" y="1958821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VACANTE</a:t>
          </a:r>
          <a:endParaRPr lang="en-US" sz="1300" kern="1200" dirty="0"/>
        </a:p>
      </dsp:txBody>
      <dsp:txXfrm>
        <a:off x="2072386" y="1958821"/>
        <a:ext cx="1024830" cy="196522"/>
      </dsp:txXfrm>
    </dsp:sp>
    <dsp:sp modelId="{39C856A4-5215-4AE9-9426-330C1F8BBFD9}">
      <dsp:nvSpPr>
        <dsp:cNvPr id="0" name=""/>
        <dsp:cNvSpPr/>
      </dsp:nvSpPr>
      <dsp:spPr>
        <a:xfrm>
          <a:off x="416198" y="1491238"/>
          <a:ext cx="1138700" cy="58956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19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Guardia</a:t>
          </a:r>
          <a:endParaRPr lang="en-US" sz="1200" kern="1200" dirty="0"/>
        </a:p>
      </dsp:txBody>
      <dsp:txXfrm>
        <a:off x="416198" y="1491238"/>
        <a:ext cx="1138700" cy="589568"/>
      </dsp:txXfrm>
    </dsp:sp>
    <dsp:sp modelId="{94725D75-0DFA-456F-B43D-286B9F806967}">
      <dsp:nvSpPr>
        <dsp:cNvPr id="0" name=""/>
        <dsp:cNvSpPr/>
      </dsp:nvSpPr>
      <dsp:spPr>
        <a:xfrm>
          <a:off x="471500" y="1949789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Santos Ballesteros</a:t>
          </a:r>
          <a:endParaRPr lang="en-US" sz="900" kern="1200" dirty="0"/>
        </a:p>
      </dsp:txBody>
      <dsp:txXfrm>
        <a:off x="471500" y="1949789"/>
        <a:ext cx="1024830" cy="196522"/>
      </dsp:txXfrm>
    </dsp:sp>
    <dsp:sp modelId="{4756AAA4-CF81-4481-B42C-841EA6D02CFD}">
      <dsp:nvSpPr>
        <dsp:cNvPr id="0" name=""/>
        <dsp:cNvSpPr/>
      </dsp:nvSpPr>
      <dsp:spPr>
        <a:xfrm>
          <a:off x="3493866" y="1500264"/>
          <a:ext cx="1138700" cy="58956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19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Recepcionista</a:t>
          </a:r>
          <a:endParaRPr lang="en-US" sz="1300" kern="1200" dirty="0"/>
        </a:p>
      </dsp:txBody>
      <dsp:txXfrm>
        <a:off x="3493866" y="1500264"/>
        <a:ext cx="1138700" cy="589568"/>
      </dsp:txXfrm>
    </dsp:sp>
    <dsp:sp modelId="{116B7778-B49E-4B61-BEDC-4977C89D0D2E}">
      <dsp:nvSpPr>
        <dsp:cNvPr id="0" name=""/>
        <dsp:cNvSpPr/>
      </dsp:nvSpPr>
      <dsp:spPr>
        <a:xfrm>
          <a:off x="3567829" y="1958819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Cruz Silva</a:t>
          </a:r>
          <a:endParaRPr lang="en-US" sz="1300" kern="1200" dirty="0"/>
        </a:p>
      </dsp:txBody>
      <dsp:txXfrm>
        <a:off x="3567829" y="1958819"/>
        <a:ext cx="1024830" cy="196522"/>
      </dsp:txXfrm>
    </dsp:sp>
    <dsp:sp modelId="{97FB62C9-13FB-4C04-AB5E-C5853918EFA2}">
      <dsp:nvSpPr>
        <dsp:cNvPr id="0" name=""/>
        <dsp:cNvSpPr/>
      </dsp:nvSpPr>
      <dsp:spPr>
        <a:xfrm>
          <a:off x="5002884" y="1500263"/>
          <a:ext cx="1138700" cy="58956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19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Recepcionista</a:t>
          </a:r>
          <a:endParaRPr lang="en-US" sz="1300" kern="1200" dirty="0"/>
        </a:p>
      </dsp:txBody>
      <dsp:txXfrm>
        <a:off x="5002884" y="1500263"/>
        <a:ext cx="1138700" cy="589568"/>
      </dsp:txXfrm>
    </dsp:sp>
    <dsp:sp modelId="{8ED03020-C7FE-4B4A-88DD-2FEAA06C1BEE}">
      <dsp:nvSpPr>
        <dsp:cNvPr id="0" name=""/>
        <dsp:cNvSpPr/>
      </dsp:nvSpPr>
      <dsp:spPr>
        <a:xfrm>
          <a:off x="5063366" y="1958818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Luisa Ruiz</a:t>
          </a:r>
          <a:endParaRPr lang="en-US" sz="1300" kern="1200" dirty="0"/>
        </a:p>
      </dsp:txBody>
      <dsp:txXfrm>
        <a:off x="5063366" y="1958818"/>
        <a:ext cx="1024830" cy="196522"/>
      </dsp:txXfrm>
    </dsp:sp>
    <dsp:sp modelId="{C15DC952-6237-4D1E-9FA5-33D6EC6F044A}">
      <dsp:nvSpPr>
        <dsp:cNvPr id="0" name=""/>
        <dsp:cNvSpPr/>
      </dsp:nvSpPr>
      <dsp:spPr>
        <a:xfrm>
          <a:off x="6556970" y="1500263"/>
          <a:ext cx="1138700" cy="58956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19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Recepcionista</a:t>
          </a:r>
          <a:endParaRPr lang="en-US" sz="1300" kern="1200" dirty="0"/>
        </a:p>
      </dsp:txBody>
      <dsp:txXfrm>
        <a:off x="6556970" y="1500263"/>
        <a:ext cx="1138700" cy="589568"/>
      </dsp:txXfrm>
    </dsp:sp>
    <dsp:sp modelId="{EB6CD9A3-F336-49F4-A420-A093E66604B9}">
      <dsp:nvSpPr>
        <dsp:cNvPr id="0" name=""/>
        <dsp:cNvSpPr/>
      </dsp:nvSpPr>
      <dsp:spPr>
        <a:xfrm>
          <a:off x="6626866" y="1958820"/>
          <a:ext cx="1024830" cy="196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Karla Pérez</a:t>
          </a:r>
          <a:endParaRPr lang="en-US" sz="1300" kern="1200" dirty="0"/>
        </a:p>
      </dsp:txBody>
      <dsp:txXfrm>
        <a:off x="6626866" y="1958820"/>
        <a:ext cx="1024830" cy="19652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7DF0C-23FE-4E41-A8BD-6C0740D617A9}">
      <dsp:nvSpPr>
        <dsp:cNvPr id="0" name=""/>
        <dsp:cNvSpPr/>
      </dsp:nvSpPr>
      <dsp:spPr>
        <a:xfrm>
          <a:off x="4502756" y="1985050"/>
          <a:ext cx="3715945" cy="724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541"/>
              </a:lnTo>
              <a:lnTo>
                <a:pt x="3715945" y="557541"/>
              </a:lnTo>
              <a:lnTo>
                <a:pt x="3715945" y="72484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3B3D3-4736-4A63-BD56-F8E1673100E6}">
      <dsp:nvSpPr>
        <dsp:cNvPr id="0" name=""/>
        <dsp:cNvSpPr/>
      </dsp:nvSpPr>
      <dsp:spPr>
        <a:xfrm>
          <a:off x="4502756" y="1985050"/>
          <a:ext cx="1857972" cy="724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541"/>
              </a:lnTo>
              <a:lnTo>
                <a:pt x="1857972" y="557541"/>
              </a:lnTo>
              <a:lnTo>
                <a:pt x="1857972" y="72484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42556-2FE4-40E5-A1EE-7D2F70568D29}">
      <dsp:nvSpPr>
        <dsp:cNvPr id="0" name=""/>
        <dsp:cNvSpPr/>
      </dsp:nvSpPr>
      <dsp:spPr>
        <a:xfrm>
          <a:off x="4457036" y="1985050"/>
          <a:ext cx="91440" cy="7248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484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F0091-F7CA-415D-902B-F5A3C7824C6F}">
      <dsp:nvSpPr>
        <dsp:cNvPr id="0" name=""/>
        <dsp:cNvSpPr/>
      </dsp:nvSpPr>
      <dsp:spPr>
        <a:xfrm>
          <a:off x="2644783" y="1985050"/>
          <a:ext cx="1857972" cy="724847"/>
        </a:xfrm>
        <a:custGeom>
          <a:avLst/>
          <a:gdLst/>
          <a:ahLst/>
          <a:cxnLst/>
          <a:rect l="0" t="0" r="0" b="0"/>
          <a:pathLst>
            <a:path>
              <a:moveTo>
                <a:pt x="1857972" y="0"/>
              </a:moveTo>
              <a:lnTo>
                <a:pt x="1857972" y="557541"/>
              </a:lnTo>
              <a:lnTo>
                <a:pt x="0" y="557541"/>
              </a:lnTo>
              <a:lnTo>
                <a:pt x="0" y="72484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EDBA1-B8C7-4ECB-B83F-904172295055}">
      <dsp:nvSpPr>
        <dsp:cNvPr id="0" name=""/>
        <dsp:cNvSpPr/>
      </dsp:nvSpPr>
      <dsp:spPr>
        <a:xfrm>
          <a:off x="786810" y="1985050"/>
          <a:ext cx="3715945" cy="724847"/>
        </a:xfrm>
        <a:custGeom>
          <a:avLst/>
          <a:gdLst/>
          <a:ahLst/>
          <a:cxnLst/>
          <a:rect l="0" t="0" r="0" b="0"/>
          <a:pathLst>
            <a:path>
              <a:moveTo>
                <a:pt x="3715945" y="0"/>
              </a:moveTo>
              <a:lnTo>
                <a:pt x="3715945" y="557541"/>
              </a:lnTo>
              <a:lnTo>
                <a:pt x="0" y="557541"/>
              </a:lnTo>
              <a:lnTo>
                <a:pt x="0" y="72484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2A32F-B28A-4D6F-AC38-286A1834CEC9}">
      <dsp:nvSpPr>
        <dsp:cNvPr id="0" name=""/>
        <dsp:cNvSpPr/>
      </dsp:nvSpPr>
      <dsp:spPr>
        <a:xfrm>
          <a:off x="3810319" y="1268024"/>
          <a:ext cx="1384873" cy="717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1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Director de Vinculación</a:t>
          </a:r>
          <a:endParaRPr lang="en-US" sz="1600" kern="1200" dirty="0"/>
        </a:p>
      </dsp:txBody>
      <dsp:txXfrm>
        <a:off x="3810319" y="1268024"/>
        <a:ext cx="1384873" cy="717026"/>
      </dsp:txXfrm>
    </dsp:sp>
    <dsp:sp modelId="{98F86881-6A19-4A42-9F9A-145AE9D5F680}">
      <dsp:nvSpPr>
        <dsp:cNvPr id="0" name=""/>
        <dsp:cNvSpPr/>
      </dsp:nvSpPr>
      <dsp:spPr>
        <a:xfrm>
          <a:off x="3885579" y="1825711"/>
          <a:ext cx="1246385" cy="239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VACANTE</a:t>
          </a:r>
          <a:endParaRPr lang="en-US" sz="1600" kern="1200" dirty="0"/>
        </a:p>
      </dsp:txBody>
      <dsp:txXfrm>
        <a:off x="3885579" y="1825711"/>
        <a:ext cx="1246385" cy="239008"/>
      </dsp:txXfrm>
    </dsp:sp>
    <dsp:sp modelId="{323D136C-777F-4567-AD9D-AD71783ADDE6}">
      <dsp:nvSpPr>
        <dsp:cNvPr id="0" name=""/>
        <dsp:cNvSpPr/>
      </dsp:nvSpPr>
      <dsp:spPr>
        <a:xfrm>
          <a:off x="94374" y="2709898"/>
          <a:ext cx="1384873" cy="717026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1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Comunicación</a:t>
          </a:r>
          <a:endParaRPr lang="en-US" sz="1600" kern="1200" dirty="0"/>
        </a:p>
      </dsp:txBody>
      <dsp:txXfrm>
        <a:off x="94374" y="2709898"/>
        <a:ext cx="1384873" cy="717026"/>
      </dsp:txXfrm>
    </dsp:sp>
    <dsp:sp modelId="{26AEE8A5-D4AB-41C7-9E31-0D4B0AB41B6F}">
      <dsp:nvSpPr>
        <dsp:cNvPr id="0" name=""/>
        <dsp:cNvSpPr/>
      </dsp:nvSpPr>
      <dsp:spPr>
        <a:xfrm>
          <a:off x="166567" y="3267584"/>
          <a:ext cx="1246385" cy="239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Juan </a:t>
          </a:r>
          <a:r>
            <a:rPr lang="es-MX" sz="1300" kern="1200" dirty="0" err="1" smtClean="0"/>
            <a:t>Cristóforo</a:t>
          </a:r>
          <a:endParaRPr lang="en-US" sz="1300" kern="1200" dirty="0"/>
        </a:p>
      </dsp:txBody>
      <dsp:txXfrm>
        <a:off x="166567" y="3267584"/>
        <a:ext cx="1246385" cy="239008"/>
      </dsp:txXfrm>
    </dsp:sp>
    <dsp:sp modelId="{6AEE6C0A-1192-491B-9D3A-C075CCDCD230}">
      <dsp:nvSpPr>
        <dsp:cNvPr id="0" name=""/>
        <dsp:cNvSpPr/>
      </dsp:nvSpPr>
      <dsp:spPr>
        <a:xfrm>
          <a:off x="1952346" y="2709898"/>
          <a:ext cx="1384873" cy="717026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1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Imagen y Diseño</a:t>
          </a:r>
          <a:endParaRPr lang="en-US" sz="1600" kern="1200" dirty="0"/>
        </a:p>
      </dsp:txBody>
      <dsp:txXfrm>
        <a:off x="1952346" y="2709898"/>
        <a:ext cx="1384873" cy="717026"/>
      </dsp:txXfrm>
    </dsp:sp>
    <dsp:sp modelId="{5D9D9DA6-C211-4334-B23F-711C05BBCD7D}">
      <dsp:nvSpPr>
        <dsp:cNvPr id="0" name=""/>
        <dsp:cNvSpPr/>
      </dsp:nvSpPr>
      <dsp:spPr>
        <a:xfrm>
          <a:off x="2026073" y="3267584"/>
          <a:ext cx="1246385" cy="239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Roberto </a:t>
          </a:r>
          <a:r>
            <a:rPr lang="es-MX" sz="1100" kern="1200" dirty="0" err="1" smtClean="0"/>
            <a:t>Comparán</a:t>
          </a:r>
          <a:endParaRPr lang="en-US" sz="1100" kern="1200" dirty="0"/>
        </a:p>
      </dsp:txBody>
      <dsp:txXfrm>
        <a:off x="2026073" y="3267584"/>
        <a:ext cx="1246385" cy="239008"/>
      </dsp:txXfrm>
    </dsp:sp>
    <dsp:sp modelId="{0A23266A-32D4-45C1-8EE9-70ECF22571A3}">
      <dsp:nvSpPr>
        <dsp:cNvPr id="0" name=""/>
        <dsp:cNvSpPr/>
      </dsp:nvSpPr>
      <dsp:spPr>
        <a:xfrm>
          <a:off x="3810319" y="2709898"/>
          <a:ext cx="1384873" cy="717026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1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Sector Educativo</a:t>
          </a:r>
          <a:endParaRPr lang="en-US" sz="1600" kern="1200" dirty="0"/>
        </a:p>
      </dsp:txBody>
      <dsp:txXfrm>
        <a:off x="3810319" y="2709898"/>
        <a:ext cx="1384873" cy="717026"/>
      </dsp:txXfrm>
    </dsp:sp>
    <dsp:sp modelId="{81E65876-5966-4B1D-87F9-FBDCAF662CA9}">
      <dsp:nvSpPr>
        <dsp:cNvPr id="0" name=""/>
        <dsp:cNvSpPr/>
      </dsp:nvSpPr>
      <dsp:spPr>
        <a:xfrm>
          <a:off x="3885579" y="3267584"/>
          <a:ext cx="1246385" cy="239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Rafael Torres</a:t>
          </a:r>
          <a:endParaRPr lang="en-US" sz="1500" kern="1200" dirty="0"/>
        </a:p>
      </dsp:txBody>
      <dsp:txXfrm>
        <a:off x="3885579" y="3267584"/>
        <a:ext cx="1246385" cy="239008"/>
      </dsp:txXfrm>
    </dsp:sp>
    <dsp:sp modelId="{FF745CDA-126D-4298-844A-143DCC1EDEAF}">
      <dsp:nvSpPr>
        <dsp:cNvPr id="0" name=""/>
        <dsp:cNvSpPr/>
      </dsp:nvSpPr>
      <dsp:spPr>
        <a:xfrm>
          <a:off x="5668292" y="2709898"/>
          <a:ext cx="1384873" cy="717026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1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Sector Empresarial</a:t>
          </a:r>
          <a:endParaRPr lang="en-US" sz="1600" kern="1200" dirty="0"/>
        </a:p>
      </dsp:txBody>
      <dsp:txXfrm>
        <a:off x="5668292" y="2709898"/>
        <a:ext cx="1384873" cy="717026"/>
      </dsp:txXfrm>
    </dsp:sp>
    <dsp:sp modelId="{4D7F429E-49E1-44C3-8BD7-C1D21EAC485F}">
      <dsp:nvSpPr>
        <dsp:cNvPr id="0" name=""/>
        <dsp:cNvSpPr/>
      </dsp:nvSpPr>
      <dsp:spPr>
        <a:xfrm>
          <a:off x="5757785" y="3267584"/>
          <a:ext cx="1246385" cy="239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Moraima Irigoyen </a:t>
          </a:r>
          <a:endParaRPr lang="en-US" sz="1100" kern="1200" dirty="0"/>
        </a:p>
      </dsp:txBody>
      <dsp:txXfrm>
        <a:off x="5757785" y="3267584"/>
        <a:ext cx="1246385" cy="239008"/>
      </dsp:txXfrm>
    </dsp:sp>
    <dsp:sp modelId="{5E3A8C59-4C8E-406D-8823-AA6735601FCD}">
      <dsp:nvSpPr>
        <dsp:cNvPr id="0" name=""/>
        <dsp:cNvSpPr/>
      </dsp:nvSpPr>
      <dsp:spPr>
        <a:xfrm>
          <a:off x="7526265" y="2709898"/>
          <a:ext cx="1384873" cy="717026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1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Sector Social</a:t>
          </a:r>
          <a:endParaRPr lang="en-US" sz="1600" kern="1200" dirty="0"/>
        </a:p>
      </dsp:txBody>
      <dsp:txXfrm>
        <a:off x="7526265" y="2709898"/>
        <a:ext cx="1384873" cy="717026"/>
      </dsp:txXfrm>
    </dsp:sp>
    <dsp:sp modelId="{165B9506-58E8-4B64-8779-41587189F92D}">
      <dsp:nvSpPr>
        <dsp:cNvPr id="0" name=""/>
        <dsp:cNvSpPr/>
      </dsp:nvSpPr>
      <dsp:spPr>
        <a:xfrm>
          <a:off x="7608791" y="3267584"/>
          <a:ext cx="1246385" cy="239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César de la Garza</a:t>
          </a:r>
          <a:endParaRPr lang="en-US" sz="1200" kern="1200" dirty="0"/>
        </a:p>
      </dsp:txBody>
      <dsp:txXfrm>
        <a:off x="7608791" y="3267584"/>
        <a:ext cx="1246385" cy="2390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36917-40F6-4BB9-898F-DD09899A4561}">
      <dsp:nvSpPr>
        <dsp:cNvPr id="0" name=""/>
        <dsp:cNvSpPr/>
      </dsp:nvSpPr>
      <dsp:spPr>
        <a:xfrm>
          <a:off x="4171416" y="941483"/>
          <a:ext cx="309876" cy="752295"/>
        </a:xfrm>
        <a:custGeom>
          <a:avLst/>
          <a:gdLst/>
          <a:ahLst/>
          <a:cxnLst/>
          <a:rect l="0" t="0" r="0" b="0"/>
          <a:pathLst>
            <a:path>
              <a:moveTo>
                <a:pt x="309876" y="0"/>
              </a:moveTo>
              <a:lnTo>
                <a:pt x="309876" y="752295"/>
              </a:lnTo>
              <a:lnTo>
                <a:pt x="0" y="75229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5E333-8ED6-466E-AAD8-12F5AE054A01}">
      <dsp:nvSpPr>
        <dsp:cNvPr id="0" name=""/>
        <dsp:cNvSpPr/>
      </dsp:nvSpPr>
      <dsp:spPr>
        <a:xfrm>
          <a:off x="4481292" y="941483"/>
          <a:ext cx="2433911" cy="2024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5527"/>
              </a:lnTo>
              <a:lnTo>
                <a:pt x="2433911" y="1805527"/>
              </a:lnTo>
              <a:lnTo>
                <a:pt x="2433911" y="202469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70096-4019-40EB-B0B8-7EBAF1E6743A}">
      <dsp:nvSpPr>
        <dsp:cNvPr id="0" name=""/>
        <dsp:cNvSpPr/>
      </dsp:nvSpPr>
      <dsp:spPr>
        <a:xfrm>
          <a:off x="4435572" y="941483"/>
          <a:ext cx="91440" cy="20246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469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831D5-FA7E-41D5-89CD-40390DB4D786}">
      <dsp:nvSpPr>
        <dsp:cNvPr id="0" name=""/>
        <dsp:cNvSpPr/>
      </dsp:nvSpPr>
      <dsp:spPr>
        <a:xfrm>
          <a:off x="2047380" y="941483"/>
          <a:ext cx="2433911" cy="2024695"/>
        </a:xfrm>
        <a:custGeom>
          <a:avLst/>
          <a:gdLst/>
          <a:ahLst/>
          <a:cxnLst/>
          <a:rect l="0" t="0" r="0" b="0"/>
          <a:pathLst>
            <a:path>
              <a:moveTo>
                <a:pt x="2433911" y="0"/>
              </a:moveTo>
              <a:lnTo>
                <a:pt x="2433911" y="1805527"/>
              </a:lnTo>
              <a:lnTo>
                <a:pt x="0" y="1805527"/>
              </a:lnTo>
              <a:lnTo>
                <a:pt x="0" y="202469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03A40-9D01-4726-ACFD-5DD834271CA4}">
      <dsp:nvSpPr>
        <dsp:cNvPr id="0" name=""/>
        <dsp:cNvSpPr/>
      </dsp:nvSpPr>
      <dsp:spPr>
        <a:xfrm>
          <a:off x="3574212" y="2192"/>
          <a:ext cx="1814159" cy="9392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2544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Director de Planeación</a:t>
          </a:r>
          <a:endParaRPr lang="es-MX" sz="2300" kern="1200" dirty="0"/>
        </a:p>
      </dsp:txBody>
      <dsp:txXfrm>
        <a:off x="3574212" y="2192"/>
        <a:ext cx="1814159" cy="939291"/>
      </dsp:txXfrm>
    </dsp:sp>
    <dsp:sp modelId="{868FB6A3-9282-48C4-904F-80C256B9A4EE}">
      <dsp:nvSpPr>
        <dsp:cNvPr id="0" name=""/>
        <dsp:cNvSpPr/>
      </dsp:nvSpPr>
      <dsp:spPr>
        <a:xfrm>
          <a:off x="3649093" y="732752"/>
          <a:ext cx="1632743" cy="3130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Daisy Calderón Portillo</a:t>
          </a:r>
          <a:endParaRPr lang="es-MX" sz="1200" kern="1200" dirty="0"/>
        </a:p>
      </dsp:txBody>
      <dsp:txXfrm>
        <a:off x="3649093" y="732752"/>
        <a:ext cx="1632743" cy="313097"/>
      </dsp:txXfrm>
    </dsp:sp>
    <dsp:sp modelId="{79AC10DB-B176-4B2D-ABDC-8E4590E49419}">
      <dsp:nvSpPr>
        <dsp:cNvPr id="0" name=""/>
        <dsp:cNvSpPr/>
      </dsp:nvSpPr>
      <dsp:spPr>
        <a:xfrm>
          <a:off x="1140300" y="2966178"/>
          <a:ext cx="1814159" cy="93929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2544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Técnico Especializado</a:t>
          </a:r>
          <a:endParaRPr lang="es-MX" sz="2300" kern="1200" dirty="0"/>
        </a:p>
      </dsp:txBody>
      <dsp:txXfrm>
        <a:off x="1140300" y="2966178"/>
        <a:ext cx="1814159" cy="939291"/>
      </dsp:txXfrm>
    </dsp:sp>
    <dsp:sp modelId="{58B6A061-C2DE-4506-95AB-408A46EAC407}">
      <dsp:nvSpPr>
        <dsp:cNvPr id="0" name=""/>
        <dsp:cNvSpPr/>
      </dsp:nvSpPr>
      <dsp:spPr>
        <a:xfrm>
          <a:off x="1223084" y="3696738"/>
          <a:ext cx="1632743" cy="3130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Aurelio Francisco M.</a:t>
          </a:r>
          <a:endParaRPr lang="es-MX" sz="1300" kern="1200" dirty="0"/>
        </a:p>
      </dsp:txBody>
      <dsp:txXfrm>
        <a:off x="1223084" y="3696738"/>
        <a:ext cx="1632743" cy="313097"/>
      </dsp:txXfrm>
    </dsp:sp>
    <dsp:sp modelId="{5F7D3D55-CD40-48EE-AF22-FA64A076201A}">
      <dsp:nvSpPr>
        <dsp:cNvPr id="0" name=""/>
        <dsp:cNvSpPr/>
      </dsp:nvSpPr>
      <dsp:spPr>
        <a:xfrm>
          <a:off x="3574212" y="2966178"/>
          <a:ext cx="1814159" cy="93929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2544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Técnico Especializado</a:t>
          </a:r>
          <a:endParaRPr lang="es-MX" sz="2300" kern="1200" dirty="0"/>
        </a:p>
      </dsp:txBody>
      <dsp:txXfrm>
        <a:off x="3574212" y="2966178"/>
        <a:ext cx="1814159" cy="939291"/>
      </dsp:txXfrm>
    </dsp:sp>
    <dsp:sp modelId="{031E9281-076D-4D05-9C33-690CFE6F754D}">
      <dsp:nvSpPr>
        <dsp:cNvPr id="0" name=""/>
        <dsp:cNvSpPr/>
      </dsp:nvSpPr>
      <dsp:spPr>
        <a:xfrm>
          <a:off x="3712313" y="3696738"/>
          <a:ext cx="1632743" cy="3130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err="1" smtClean="0"/>
            <a:t>Veronia</a:t>
          </a:r>
          <a:r>
            <a:rPr lang="es-MX" sz="1700" kern="1200" dirty="0" smtClean="0"/>
            <a:t> </a:t>
          </a:r>
          <a:r>
            <a:rPr lang="es-MX" sz="1700" kern="1200" dirty="0" err="1" smtClean="0"/>
            <a:t>Davila</a:t>
          </a:r>
          <a:r>
            <a:rPr lang="es-MX" sz="1700" kern="1200" dirty="0" smtClean="0"/>
            <a:t>.</a:t>
          </a:r>
          <a:endParaRPr lang="es-MX" sz="1700" kern="1200" dirty="0"/>
        </a:p>
      </dsp:txBody>
      <dsp:txXfrm>
        <a:off x="3712313" y="3696738"/>
        <a:ext cx="1632743" cy="313097"/>
      </dsp:txXfrm>
    </dsp:sp>
    <dsp:sp modelId="{08040B49-6342-4056-AC3A-8002B15C24D2}">
      <dsp:nvSpPr>
        <dsp:cNvPr id="0" name=""/>
        <dsp:cNvSpPr/>
      </dsp:nvSpPr>
      <dsp:spPr>
        <a:xfrm>
          <a:off x="6008123" y="2966178"/>
          <a:ext cx="1814159" cy="93929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2544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Técnico Especializado</a:t>
          </a:r>
          <a:endParaRPr lang="es-MX" sz="2300" kern="1200" dirty="0"/>
        </a:p>
      </dsp:txBody>
      <dsp:txXfrm>
        <a:off x="6008123" y="2966178"/>
        <a:ext cx="1814159" cy="939291"/>
      </dsp:txXfrm>
    </dsp:sp>
    <dsp:sp modelId="{ABADC0EF-3DCE-46AE-8095-5764EC88E5B8}">
      <dsp:nvSpPr>
        <dsp:cNvPr id="0" name=""/>
        <dsp:cNvSpPr/>
      </dsp:nvSpPr>
      <dsp:spPr>
        <a:xfrm>
          <a:off x="6370955" y="3696738"/>
          <a:ext cx="1632743" cy="3130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Miguel Venegas</a:t>
          </a:r>
          <a:endParaRPr lang="es-MX" sz="1700" kern="1200" dirty="0"/>
        </a:p>
      </dsp:txBody>
      <dsp:txXfrm>
        <a:off x="6370955" y="3696738"/>
        <a:ext cx="1632743" cy="313097"/>
      </dsp:txXfrm>
    </dsp:sp>
    <dsp:sp modelId="{72AEE2AD-DE89-444C-A47E-84526EC62200}">
      <dsp:nvSpPr>
        <dsp:cNvPr id="0" name=""/>
        <dsp:cNvSpPr/>
      </dsp:nvSpPr>
      <dsp:spPr>
        <a:xfrm>
          <a:off x="2357256" y="1224133"/>
          <a:ext cx="1814159" cy="9392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2544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Jefe de Planeación</a:t>
          </a:r>
          <a:endParaRPr lang="es-MX" sz="2300" kern="1200" dirty="0"/>
        </a:p>
      </dsp:txBody>
      <dsp:txXfrm>
        <a:off x="2357256" y="1224133"/>
        <a:ext cx="1814159" cy="939291"/>
      </dsp:txXfrm>
    </dsp:sp>
    <dsp:sp modelId="{3B0385B1-987F-4370-A769-BA12B48CCB96}">
      <dsp:nvSpPr>
        <dsp:cNvPr id="0" name=""/>
        <dsp:cNvSpPr/>
      </dsp:nvSpPr>
      <dsp:spPr>
        <a:xfrm>
          <a:off x="2440040" y="1954702"/>
          <a:ext cx="1632743" cy="3130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Marisol Hermosillo G.</a:t>
          </a:r>
          <a:endParaRPr lang="es-MX" sz="1200" kern="1200" dirty="0"/>
        </a:p>
      </dsp:txBody>
      <dsp:txXfrm>
        <a:off x="2440040" y="1954702"/>
        <a:ext cx="1632743" cy="3130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BE171-8EC1-41D1-9D75-DB90353ED108}">
      <dsp:nvSpPr>
        <dsp:cNvPr id="0" name=""/>
        <dsp:cNvSpPr/>
      </dsp:nvSpPr>
      <dsp:spPr>
        <a:xfrm>
          <a:off x="4498134" y="1764928"/>
          <a:ext cx="3868240" cy="1060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679"/>
              </a:lnTo>
              <a:lnTo>
                <a:pt x="3868240" y="921679"/>
              </a:lnTo>
              <a:lnTo>
                <a:pt x="3868240" y="10604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1A179-7A96-43CB-8587-3BB48889C0E0}">
      <dsp:nvSpPr>
        <dsp:cNvPr id="0" name=""/>
        <dsp:cNvSpPr/>
      </dsp:nvSpPr>
      <dsp:spPr>
        <a:xfrm>
          <a:off x="4498134" y="1764928"/>
          <a:ext cx="2327522" cy="1060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679"/>
              </a:lnTo>
              <a:lnTo>
                <a:pt x="2327522" y="921679"/>
              </a:lnTo>
              <a:lnTo>
                <a:pt x="2327522" y="10604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BAD86-E67A-49A4-84B1-7F86F6770A38}">
      <dsp:nvSpPr>
        <dsp:cNvPr id="0" name=""/>
        <dsp:cNvSpPr/>
      </dsp:nvSpPr>
      <dsp:spPr>
        <a:xfrm>
          <a:off x="4498134" y="1764928"/>
          <a:ext cx="786804" cy="1060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679"/>
              </a:lnTo>
              <a:lnTo>
                <a:pt x="786804" y="921679"/>
              </a:lnTo>
              <a:lnTo>
                <a:pt x="786804" y="10604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0DF5F-ECB8-47FB-8321-9349AB1F56E8}">
      <dsp:nvSpPr>
        <dsp:cNvPr id="0" name=""/>
        <dsp:cNvSpPr/>
      </dsp:nvSpPr>
      <dsp:spPr>
        <a:xfrm>
          <a:off x="3744220" y="1764928"/>
          <a:ext cx="753913" cy="1060417"/>
        </a:xfrm>
        <a:custGeom>
          <a:avLst/>
          <a:gdLst/>
          <a:ahLst/>
          <a:cxnLst/>
          <a:rect l="0" t="0" r="0" b="0"/>
          <a:pathLst>
            <a:path>
              <a:moveTo>
                <a:pt x="753913" y="0"/>
              </a:moveTo>
              <a:lnTo>
                <a:pt x="753913" y="921679"/>
              </a:lnTo>
              <a:lnTo>
                <a:pt x="0" y="921679"/>
              </a:lnTo>
              <a:lnTo>
                <a:pt x="0" y="10604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342B6-E341-42AA-AE8A-339B3BCF099E}">
      <dsp:nvSpPr>
        <dsp:cNvPr id="0" name=""/>
        <dsp:cNvSpPr/>
      </dsp:nvSpPr>
      <dsp:spPr>
        <a:xfrm>
          <a:off x="2203502" y="1764928"/>
          <a:ext cx="2294632" cy="1060417"/>
        </a:xfrm>
        <a:custGeom>
          <a:avLst/>
          <a:gdLst/>
          <a:ahLst/>
          <a:cxnLst/>
          <a:rect l="0" t="0" r="0" b="0"/>
          <a:pathLst>
            <a:path>
              <a:moveTo>
                <a:pt x="2294632" y="0"/>
              </a:moveTo>
              <a:lnTo>
                <a:pt x="2294632" y="921679"/>
              </a:lnTo>
              <a:lnTo>
                <a:pt x="0" y="921679"/>
              </a:lnTo>
              <a:lnTo>
                <a:pt x="0" y="10604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39DB3-EFD9-47CF-8B19-EBE20E0E5808}">
      <dsp:nvSpPr>
        <dsp:cNvPr id="0" name=""/>
        <dsp:cNvSpPr/>
      </dsp:nvSpPr>
      <dsp:spPr>
        <a:xfrm>
          <a:off x="662784" y="1764928"/>
          <a:ext cx="3835350" cy="1060417"/>
        </a:xfrm>
        <a:custGeom>
          <a:avLst/>
          <a:gdLst/>
          <a:ahLst/>
          <a:cxnLst/>
          <a:rect l="0" t="0" r="0" b="0"/>
          <a:pathLst>
            <a:path>
              <a:moveTo>
                <a:pt x="3835350" y="0"/>
              </a:moveTo>
              <a:lnTo>
                <a:pt x="3835350" y="921679"/>
              </a:lnTo>
              <a:lnTo>
                <a:pt x="0" y="921679"/>
              </a:lnTo>
              <a:lnTo>
                <a:pt x="0" y="10604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4D997-B574-4105-B7C0-06A49FE2A5D4}">
      <dsp:nvSpPr>
        <dsp:cNvPr id="0" name=""/>
        <dsp:cNvSpPr/>
      </dsp:nvSpPr>
      <dsp:spPr>
        <a:xfrm>
          <a:off x="3923933" y="1170337"/>
          <a:ext cx="1148401" cy="594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Director</a:t>
          </a:r>
          <a:r>
            <a:rPr lang="es-MX" sz="1600" kern="1200" baseline="0" dirty="0" smtClean="0"/>
            <a:t> Académico</a:t>
          </a:r>
          <a:endParaRPr lang="en-US" sz="1600" kern="1200" dirty="0"/>
        </a:p>
      </dsp:txBody>
      <dsp:txXfrm>
        <a:off x="3923933" y="1170337"/>
        <a:ext cx="1148401" cy="594591"/>
      </dsp:txXfrm>
    </dsp:sp>
    <dsp:sp modelId="{28393878-0C7A-46FE-89C1-124E6C2C8A7E}">
      <dsp:nvSpPr>
        <dsp:cNvPr id="0" name=""/>
        <dsp:cNvSpPr/>
      </dsp:nvSpPr>
      <dsp:spPr>
        <a:xfrm>
          <a:off x="3983232" y="1632795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Guadalupe Vega</a:t>
          </a:r>
          <a:endParaRPr lang="en-US" sz="1000" kern="1200" dirty="0"/>
        </a:p>
      </dsp:txBody>
      <dsp:txXfrm>
        <a:off x="3983232" y="1632795"/>
        <a:ext cx="1033561" cy="198197"/>
      </dsp:txXfrm>
    </dsp:sp>
    <dsp:sp modelId="{F15939C8-37F0-46BC-82E6-3A7D22F84348}">
      <dsp:nvSpPr>
        <dsp:cNvPr id="0" name=""/>
        <dsp:cNvSpPr/>
      </dsp:nvSpPr>
      <dsp:spPr>
        <a:xfrm>
          <a:off x="88583" y="2825346"/>
          <a:ext cx="1148401" cy="59459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Control Escolar</a:t>
          </a:r>
          <a:endParaRPr lang="en-US" sz="1600" kern="1200" dirty="0"/>
        </a:p>
      </dsp:txBody>
      <dsp:txXfrm>
        <a:off x="88583" y="2825346"/>
        <a:ext cx="1148401" cy="594591"/>
      </dsp:txXfrm>
    </dsp:sp>
    <dsp:sp modelId="{25F7F0CA-D31C-4E37-B418-151A5EF20EF0}">
      <dsp:nvSpPr>
        <dsp:cNvPr id="0" name=""/>
        <dsp:cNvSpPr/>
      </dsp:nvSpPr>
      <dsp:spPr>
        <a:xfrm>
          <a:off x="128656" y="3287806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Cristal </a:t>
          </a:r>
          <a:r>
            <a:rPr lang="es-MX" sz="1000" kern="1200" dirty="0" err="1" smtClean="0"/>
            <a:t>Burciaga</a:t>
          </a:r>
          <a:endParaRPr lang="en-US" sz="1000" kern="1200" dirty="0"/>
        </a:p>
      </dsp:txBody>
      <dsp:txXfrm>
        <a:off x="128656" y="3287806"/>
        <a:ext cx="1033561" cy="198197"/>
      </dsp:txXfrm>
    </dsp:sp>
    <dsp:sp modelId="{FEFE1291-D307-4F44-9F24-AFC6459374AA}">
      <dsp:nvSpPr>
        <dsp:cNvPr id="0" name=""/>
        <dsp:cNvSpPr/>
      </dsp:nvSpPr>
      <dsp:spPr>
        <a:xfrm>
          <a:off x="1629301" y="2825346"/>
          <a:ext cx="1148401" cy="59459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Gestión Académica</a:t>
          </a:r>
          <a:endParaRPr lang="en-US" sz="1600" kern="1200" dirty="0"/>
        </a:p>
      </dsp:txBody>
      <dsp:txXfrm>
        <a:off x="1629301" y="2825346"/>
        <a:ext cx="1148401" cy="594591"/>
      </dsp:txXfrm>
    </dsp:sp>
    <dsp:sp modelId="{89ED39D6-8F0F-4748-8130-766BD7EF40B4}">
      <dsp:nvSpPr>
        <dsp:cNvPr id="0" name=""/>
        <dsp:cNvSpPr/>
      </dsp:nvSpPr>
      <dsp:spPr>
        <a:xfrm>
          <a:off x="1691679" y="3287806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Roberto Sánchez</a:t>
          </a:r>
          <a:endParaRPr lang="en-US" sz="1000" kern="1200" dirty="0"/>
        </a:p>
      </dsp:txBody>
      <dsp:txXfrm>
        <a:off x="1691679" y="3287806"/>
        <a:ext cx="1033561" cy="198197"/>
      </dsp:txXfrm>
    </dsp:sp>
    <dsp:sp modelId="{1B7957AA-BE2C-42A0-98E8-1ED913572B8C}">
      <dsp:nvSpPr>
        <dsp:cNvPr id="0" name=""/>
        <dsp:cNvSpPr/>
      </dsp:nvSpPr>
      <dsp:spPr>
        <a:xfrm>
          <a:off x="3170019" y="2825346"/>
          <a:ext cx="1148401" cy="59459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Supervisión Académico</a:t>
          </a:r>
          <a:endParaRPr lang="en-US" sz="1600" kern="1200" dirty="0"/>
        </a:p>
      </dsp:txBody>
      <dsp:txXfrm>
        <a:off x="3170019" y="2825346"/>
        <a:ext cx="1148401" cy="594591"/>
      </dsp:txXfrm>
    </dsp:sp>
    <dsp:sp modelId="{0FD015C9-0316-46C6-A1CA-F114BEEFE3ED}">
      <dsp:nvSpPr>
        <dsp:cNvPr id="0" name=""/>
        <dsp:cNvSpPr/>
      </dsp:nvSpPr>
      <dsp:spPr>
        <a:xfrm>
          <a:off x="3229255" y="3287806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Manuel Escobar</a:t>
          </a:r>
          <a:endParaRPr lang="en-US" sz="1000" kern="1200" dirty="0"/>
        </a:p>
      </dsp:txBody>
      <dsp:txXfrm>
        <a:off x="3229255" y="3287806"/>
        <a:ext cx="1033561" cy="198197"/>
      </dsp:txXfrm>
    </dsp:sp>
    <dsp:sp modelId="{6051ED20-7587-4EA5-8FD8-0C1F20620249}">
      <dsp:nvSpPr>
        <dsp:cNvPr id="0" name=""/>
        <dsp:cNvSpPr/>
      </dsp:nvSpPr>
      <dsp:spPr>
        <a:xfrm>
          <a:off x="4710738" y="2825346"/>
          <a:ext cx="1148401" cy="59459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Supervisión Académico</a:t>
          </a:r>
          <a:endParaRPr lang="en-US" sz="1600" kern="1200" dirty="0"/>
        </a:p>
      </dsp:txBody>
      <dsp:txXfrm>
        <a:off x="4710738" y="2825346"/>
        <a:ext cx="1148401" cy="594591"/>
      </dsp:txXfrm>
    </dsp:sp>
    <dsp:sp modelId="{491851BA-F09E-423A-865E-54C96A81C929}">
      <dsp:nvSpPr>
        <dsp:cNvPr id="0" name=""/>
        <dsp:cNvSpPr/>
      </dsp:nvSpPr>
      <dsp:spPr>
        <a:xfrm>
          <a:off x="4775275" y="3287806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Eduardo Gutiérrez</a:t>
          </a:r>
          <a:endParaRPr lang="en-US" sz="900" kern="1200" dirty="0"/>
        </a:p>
      </dsp:txBody>
      <dsp:txXfrm>
        <a:off x="4775275" y="3287806"/>
        <a:ext cx="1033561" cy="198197"/>
      </dsp:txXfrm>
    </dsp:sp>
    <dsp:sp modelId="{63C8EB03-F628-497A-BF93-AFE4694A7002}">
      <dsp:nvSpPr>
        <dsp:cNvPr id="0" name=""/>
        <dsp:cNvSpPr/>
      </dsp:nvSpPr>
      <dsp:spPr>
        <a:xfrm>
          <a:off x="6251456" y="2825346"/>
          <a:ext cx="1148401" cy="59459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Supervision </a:t>
          </a:r>
          <a:r>
            <a:rPr lang="en-US" sz="1600" kern="1200" dirty="0" err="1" smtClean="0"/>
            <a:t>Académido</a:t>
          </a:r>
          <a:endParaRPr lang="en-US" sz="1600" kern="1200" dirty="0"/>
        </a:p>
      </dsp:txBody>
      <dsp:txXfrm>
        <a:off x="6251456" y="2825346"/>
        <a:ext cx="1148401" cy="594591"/>
      </dsp:txXfrm>
    </dsp:sp>
    <dsp:sp modelId="{92283D72-6EAF-4EFC-BFAB-235F84AF1EBF}">
      <dsp:nvSpPr>
        <dsp:cNvPr id="0" name=""/>
        <dsp:cNvSpPr/>
      </dsp:nvSpPr>
      <dsp:spPr>
        <a:xfrm>
          <a:off x="6314495" y="3300506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VACANTE</a:t>
          </a:r>
          <a:endParaRPr lang="es-MX" sz="1300" kern="1200" dirty="0"/>
        </a:p>
      </dsp:txBody>
      <dsp:txXfrm>
        <a:off x="6314495" y="3300506"/>
        <a:ext cx="1033561" cy="198197"/>
      </dsp:txXfrm>
    </dsp:sp>
    <dsp:sp modelId="{FF48A234-5142-4059-A23E-8F5370ACA2CB}">
      <dsp:nvSpPr>
        <dsp:cNvPr id="0" name=""/>
        <dsp:cNvSpPr/>
      </dsp:nvSpPr>
      <dsp:spPr>
        <a:xfrm>
          <a:off x="7792174" y="2825346"/>
          <a:ext cx="1148401" cy="59459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390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Supervision </a:t>
          </a:r>
          <a:r>
            <a:rPr lang="en-US" sz="1600" kern="1200" dirty="0" err="1" smtClean="0"/>
            <a:t>Académico</a:t>
          </a:r>
          <a:endParaRPr lang="en-US" sz="1600" kern="1200" dirty="0"/>
        </a:p>
      </dsp:txBody>
      <dsp:txXfrm>
        <a:off x="7792174" y="2825346"/>
        <a:ext cx="1148401" cy="594591"/>
      </dsp:txXfrm>
    </dsp:sp>
    <dsp:sp modelId="{EF460F30-FA53-4E6A-AC73-566F65603AEB}">
      <dsp:nvSpPr>
        <dsp:cNvPr id="0" name=""/>
        <dsp:cNvSpPr/>
      </dsp:nvSpPr>
      <dsp:spPr>
        <a:xfrm>
          <a:off x="7843648" y="3287806"/>
          <a:ext cx="1033561" cy="19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VACANTE</a:t>
          </a:r>
          <a:endParaRPr lang="es-MX" sz="1300" kern="1200" dirty="0"/>
        </a:p>
      </dsp:txBody>
      <dsp:txXfrm>
        <a:off x="7843648" y="3287806"/>
        <a:ext cx="1033561" cy="1981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F4A2D-ABB7-40F6-9515-C299ECAFEBD0}">
      <dsp:nvSpPr>
        <dsp:cNvPr id="0" name=""/>
        <dsp:cNvSpPr/>
      </dsp:nvSpPr>
      <dsp:spPr>
        <a:xfrm>
          <a:off x="7658378" y="2542890"/>
          <a:ext cx="596334" cy="876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3170"/>
              </a:lnTo>
              <a:lnTo>
                <a:pt x="596334" y="763170"/>
              </a:lnTo>
              <a:lnTo>
                <a:pt x="596334" y="876739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DE2EB724-CBA5-4B1B-9408-4B08DC0F7F5E}">
      <dsp:nvSpPr>
        <dsp:cNvPr id="0" name=""/>
        <dsp:cNvSpPr/>
      </dsp:nvSpPr>
      <dsp:spPr>
        <a:xfrm>
          <a:off x="6993496" y="2542890"/>
          <a:ext cx="664882" cy="876739"/>
        </a:xfrm>
        <a:custGeom>
          <a:avLst/>
          <a:gdLst/>
          <a:ahLst/>
          <a:cxnLst/>
          <a:rect l="0" t="0" r="0" b="0"/>
          <a:pathLst>
            <a:path>
              <a:moveTo>
                <a:pt x="664882" y="0"/>
              </a:moveTo>
              <a:lnTo>
                <a:pt x="664882" y="763170"/>
              </a:lnTo>
              <a:lnTo>
                <a:pt x="0" y="763170"/>
              </a:lnTo>
              <a:lnTo>
                <a:pt x="0" y="876739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BDBA01B9-412E-4A9F-B3BE-D6BDC2D276FE}">
      <dsp:nvSpPr>
        <dsp:cNvPr id="0" name=""/>
        <dsp:cNvSpPr/>
      </dsp:nvSpPr>
      <dsp:spPr>
        <a:xfrm>
          <a:off x="4770521" y="1350820"/>
          <a:ext cx="2887857" cy="705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774"/>
              </a:lnTo>
              <a:lnTo>
                <a:pt x="2887857" y="591774"/>
              </a:lnTo>
              <a:lnTo>
                <a:pt x="2887857" y="705343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B4A60BE0-2835-41CD-8EC0-7653F95E9A51}">
      <dsp:nvSpPr>
        <dsp:cNvPr id="0" name=""/>
        <dsp:cNvSpPr/>
      </dsp:nvSpPr>
      <dsp:spPr>
        <a:xfrm>
          <a:off x="5101672" y="2542890"/>
          <a:ext cx="630608" cy="876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3170"/>
              </a:lnTo>
              <a:lnTo>
                <a:pt x="630608" y="763170"/>
              </a:lnTo>
              <a:lnTo>
                <a:pt x="630608" y="876739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11BC5D0E-17C6-4B9F-8D62-709639EF320C}">
      <dsp:nvSpPr>
        <dsp:cNvPr id="0" name=""/>
        <dsp:cNvSpPr/>
      </dsp:nvSpPr>
      <dsp:spPr>
        <a:xfrm>
          <a:off x="4471064" y="2542890"/>
          <a:ext cx="630608" cy="876739"/>
        </a:xfrm>
        <a:custGeom>
          <a:avLst/>
          <a:gdLst/>
          <a:ahLst/>
          <a:cxnLst/>
          <a:rect l="0" t="0" r="0" b="0"/>
          <a:pathLst>
            <a:path>
              <a:moveTo>
                <a:pt x="630608" y="0"/>
              </a:moveTo>
              <a:lnTo>
                <a:pt x="630608" y="763170"/>
              </a:lnTo>
              <a:lnTo>
                <a:pt x="0" y="763170"/>
              </a:lnTo>
              <a:lnTo>
                <a:pt x="0" y="876739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AE98F33F-D9B7-4774-8799-442340C987BF}">
      <dsp:nvSpPr>
        <dsp:cNvPr id="0" name=""/>
        <dsp:cNvSpPr/>
      </dsp:nvSpPr>
      <dsp:spPr>
        <a:xfrm>
          <a:off x="4770521" y="1350820"/>
          <a:ext cx="331150" cy="705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774"/>
              </a:lnTo>
              <a:lnTo>
                <a:pt x="331150" y="591774"/>
              </a:lnTo>
              <a:lnTo>
                <a:pt x="331150" y="705343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96E9AE58-183B-4F91-B498-F36E98E8B1C3}">
      <dsp:nvSpPr>
        <dsp:cNvPr id="0" name=""/>
        <dsp:cNvSpPr/>
      </dsp:nvSpPr>
      <dsp:spPr>
        <a:xfrm>
          <a:off x="1882663" y="2541046"/>
          <a:ext cx="1195248" cy="878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4"/>
              </a:lnTo>
              <a:lnTo>
                <a:pt x="1195248" y="765014"/>
              </a:lnTo>
              <a:lnTo>
                <a:pt x="1195248" y="878584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802FD4F6-75DF-4FA7-BC4D-4F4821EA03A6}">
      <dsp:nvSpPr>
        <dsp:cNvPr id="0" name=""/>
        <dsp:cNvSpPr/>
      </dsp:nvSpPr>
      <dsp:spPr>
        <a:xfrm>
          <a:off x="1770976" y="2541046"/>
          <a:ext cx="91440" cy="878584"/>
        </a:xfrm>
        <a:custGeom>
          <a:avLst/>
          <a:gdLst/>
          <a:ahLst/>
          <a:cxnLst/>
          <a:rect l="0" t="0" r="0" b="0"/>
          <a:pathLst>
            <a:path>
              <a:moveTo>
                <a:pt x="111687" y="0"/>
              </a:moveTo>
              <a:lnTo>
                <a:pt x="111687" y="765014"/>
              </a:lnTo>
              <a:lnTo>
                <a:pt x="45720" y="765014"/>
              </a:lnTo>
              <a:lnTo>
                <a:pt x="45720" y="878584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CE9B1255-18E3-4A9D-B4BC-F47E74421234}">
      <dsp:nvSpPr>
        <dsp:cNvPr id="0" name=""/>
        <dsp:cNvSpPr/>
      </dsp:nvSpPr>
      <dsp:spPr>
        <a:xfrm>
          <a:off x="555480" y="2541046"/>
          <a:ext cx="1327183" cy="878584"/>
        </a:xfrm>
        <a:custGeom>
          <a:avLst/>
          <a:gdLst/>
          <a:ahLst/>
          <a:cxnLst/>
          <a:rect l="0" t="0" r="0" b="0"/>
          <a:pathLst>
            <a:path>
              <a:moveTo>
                <a:pt x="1327183" y="0"/>
              </a:moveTo>
              <a:lnTo>
                <a:pt x="1327183" y="765014"/>
              </a:lnTo>
              <a:lnTo>
                <a:pt x="0" y="765014"/>
              </a:lnTo>
              <a:lnTo>
                <a:pt x="0" y="878584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33F1FC1B-B346-418E-8D9A-F038B25B4D24}">
      <dsp:nvSpPr>
        <dsp:cNvPr id="0" name=""/>
        <dsp:cNvSpPr/>
      </dsp:nvSpPr>
      <dsp:spPr>
        <a:xfrm>
          <a:off x="1882663" y="1350820"/>
          <a:ext cx="2887857" cy="703499"/>
        </a:xfrm>
        <a:custGeom>
          <a:avLst/>
          <a:gdLst/>
          <a:ahLst/>
          <a:cxnLst/>
          <a:rect l="0" t="0" r="0" b="0"/>
          <a:pathLst>
            <a:path>
              <a:moveTo>
                <a:pt x="2887857" y="0"/>
              </a:moveTo>
              <a:lnTo>
                <a:pt x="2887857" y="589929"/>
              </a:lnTo>
              <a:lnTo>
                <a:pt x="0" y="589929"/>
              </a:lnTo>
              <a:lnTo>
                <a:pt x="0" y="703499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D68AD658-3073-4E3B-B945-52F6A326DF45}">
      <dsp:nvSpPr>
        <dsp:cNvPr id="0" name=""/>
        <dsp:cNvSpPr/>
      </dsp:nvSpPr>
      <dsp:spPr>
        <a:xfrm>
          <a:off x="4300486" y="864093"/>
          <a:ext cx="940070" cy="486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Director de Plantel</a:t>
          </a:r>
          <a:endParaRPr lang="en-US" sz="1200" kern="1200" dirty="0"/>
        </a:p>
      </dsp:txBody>
      <dsp:txXfrm>
        <a:off x="4300486" y="864093"/>
        <a:ext cx="940070" cy="486726"/>
      </dsp:txXfrm>
    </dsp:sp>
    <dsp:sp modelId="{72F7CE90-4FED-432B-A7A3-385EF6FADF63}">
      <dsp:nvSpPr>
        <dsp:cNvPr id="0" name=""/>
        <dsp:cNvSpPr/>
      </dsp:nvSpPr>
      <dsp:spPr>
        <a:xfrm>
          <a:off x="4488500" y="1242659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Elsa Campos</a:t>
          </a:r>
          <a:endParaRPr lang="en-US" sz="1000" kern="1200" dirty="0"/>
        </a:p>
      </dsp:txBody>
      <dsp:txXfrm>
        <a:off x="4488500" y="1242659"/>
        <a:ext cx="846063" cy="162242"/>
      </dsp:txXfrm>
    </dsp:sp>
    <dsp:sp modelId="{9258EB61-9D41-444C-B5B9-BA5C2DC5B636}">
      <dsp:nvSpPr>
        <dsp:cNvPr id="0" name=""/>
        <dsp:cNvSpPr/>
      </dsp:nvSpPr>
      <dsp:spPr>
        <a:xfrm>
          <a:off x="1412628" y="2054319"/>
          <a:ext cx="940070" cy="4867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Jefe de Capacitación</a:t>
          </a:r>
          <a:endParaRPr lang="en-US" sz="1200" kern="1200" dirty="0"/>
        </a:p>
      </dsp:txBody>
      <dsp:txXfrm>
        <a:off x="1412628" y="2054319"/>
        <a:ext cx="940070" cy="486726"/>
      </dsp:txXfrm>
    </dsp:sp>
    <dsp:sp modelId="{2D7CEB0F-5758-4017-9589-E2F8DC98B77E}">
      <dsp:nvSpPr>
        <dsp:cNvPr id="0" name=""/>
        <dsp:cNvSpPr/>
      </dsp:nvSpPr>
      <dsp:spPr>
        <a:xfrm>
          <a:off x="1463851" y="2450940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Ivonne Cruz</a:t>
          </a:r>
          <a:endParaRPr lang="en-US" sz="1100" kern="1200" dirty="0"/>
        </a:p>
      </dsp:txBody>
      <dsp:txXfrm>
        <a:off x="1463851" y="2450940"/>
        <a:ext cx="846063" cy="162242"/>
      </dsp:txXfrm>
    </dsp:sp>
    <dsp:sp modelId="{AF2A5DED-5F0A-48E9-9205-699B06739172}">
      <dsp:nvSpPr>
        <dsp:cNvPr id="0" name=""/>
        <dsp:cNvSpPr/>
      </dsp:nvSpPr>
      <dsp:spPr>
        <a:xfrm>
          <a:off x="85444" y="3419630"/>
          <a:ext cx="940070" cy="48672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Plantel</a:t>
          </a:r>
          <a:endParaRPr lang="en-US" sz="1200" kern="1200" dirty="0"/>
        </a:p>
      </dsp:txBody>
      <dsp:txXfrm>
        <a:off x="85444" y="3419630"/>
        <a:ext cx="940070" cy="486726"/>
      </dsp:txXfrm>
    </dsp:sp>
    <dsp:sp modelId="{D68ABA4C-6380-4008-A1BC-7569DF97C716}">
      <dsp:nvSpPr>
        <dsp:cNvPr id="0" name=""/>
        <dsp:cNvSpPr/>
      </dsp:nvSpPr>
      <dsp:spPr>
        <a:xfrm>
          <a:off x="137733" y="3816423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50" kern="1200" dirty="0" smtClean="0"/>
            <a:t>Guadalupe Chávez</a:t>
          </a:r>
          <a:endParaRPr lang="en-US" sz="750" kern="1200" dirty="0"/>
        </a:p>
      </dsp:txBody>
      <dsp:txXfrm>
        <a:off x="137733" y="3816423"/>
        <a:ext cx="846063" cy="162242"/>
      </dsp:txXfrm>
    </dsp:sp>
    <dsp:sp modelId="{11B800D7-6746-474B-B361-D39DEA32F7B8}">
      <dsp:nvSpPr>
        <dsp:cNvPr id="0" name=""/>
        <dsp:cNvSpPr/>
      </dsp:nvSpPr>
      <dsp:spPr>
        <a:xfrm>
          <a:off x="1346661" y="3419630"/>
          <a:ext cx="940070" cy="48672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Plantel</a:t>
          </a:r>
          <a:endParaRPr lang="en-US" sz="1200" kern="1200" dirty="0"/>
        </a:p>
      </dsp:txBody>
      <dsp:txXfrm>
        <a:off x="1346661" y="3419630"/>
        <a:ext cx="940070" cy="486726"/>
      </dsp:txXfrm>
    </dsp:sp>
    <dsp:sp modelId="{A28B5BB3-9B0B-470D-A38D-E4F02119FDF6}">
      <dsp:nvSpPr>
        <dsp:cNvPr id="0" name=""/>
        <dsp:cNvSpPr/>
      </dsp:nvSpPr>
      <dsp:spPr>
        <a:xfrm>
          <a:off x="1383957" y="3816423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err="1" smtClean="0"/>
            <a:t>Anel</a:t>
          </a:r>
          <a:r>
            <a:rPr lang="es-MX" sz="900" kern="1200" dirty="0" smtClean="0"/>
            <a:t> Fernández</a:t>
          </a:r>
          <a:endParaRPr lang="en-US" sz="900" kern="1200" dirty="0"/>
        </a:p>
      </dsp:txBody>
      <dsp:txXfrm>
        <a:off x="1383957" y="3816423"/>
        <a:ext cx="846063" cy="162242"/>
      </dsp:txXfrm>
    </dsp:sp>
    <dsp:sp modelId="{91A9DEA6-03A1-4925-9793-ECA42434A8B9}">
      <dsp:nvSpPr>
        <dsp:cNvPr id="0" name=""/>
        <dsp:cNvSpPr/>
      </dsp:nvSpPr>
      <dsp:spPr>
        <a:xfrm>
          <a:off x="2607877" y="3419630"/>
          <a:ext cx="940070" cy="48672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 de Plantel</a:t>
          </a:r>
          <a:endParaRPr lang="en-US" sz="1200" kern="1200" dirty="0"/>
        </a:p>
      </dsp:txBody>
      <dsp:txXfrm>
        <a:off x="2607877" y="3419630"/>
        <a:ext cx="940070" cy="486726"/>
      </dsp:txXfrm>
    </dsp:sp>
    <dsp:sp modelId="{63A68228-7E84-4769-91DE-390AA71F1FDF}">
      <dsp:nvSpPr>
        <dsp:cNvPr id="0" name=""/>
        <dsp:cNvSpPr/>
      </dsp:nvSpPr>
      <dsp:spPr>
        <a:xfrm>
          <a:off x="2501376" y="3816423"/>
          <a:ext cx="1109933" cy="1386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Humberto González</a:t>
          </a:r>
          <a:endParaRPr lang="en-US" sz="900" kern="1200" dirty="0"/>
        </a:p>
      </dsp:txBody>
      <dsp:txXfrm>
        <a:off x="2501376" y="3816423"/>
        <a:ext cx="1109933" cy="138668"/>
      </dsp:txXfrm>
    </dsp:sp>
    <dsp:sp modelId="{B674E810-636C-4951-8338-C4A8C9A7F76A}">
      <dsp:nvSpPr>
        <dsp:cNvPr id="0" name=""/>
        <dsp:cNvSpPr/>
      </dsp:nvSpPr>
      <dsp:spPr>
        <a:xfrm>
          <a:off x="4631637" y="2056164"/>
          <a:ext cx="940070" cy="48672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Jefe de Vinculación</a:t>
          </a:r>
          <a:endParaRPr lang="en-US" sz="1200" kern="1200" dirty="0"/>
        </a:p>
      </dsp:txBody>
      <dsp:txXfrm>
        <a:off x="4631637" y="2056164"/>
        <a:ext cx="940070" cy="486726"/>
      </dsp:txXfrm>
    </dsp:sp>
    <dsp:sp modelId="{9FCBE0B6-0E39-4E4C-B4DD-5DB38D43002F}">
      <dsp:nvSpPr>
        <dsp:cNvPr id="0" name=""/>
        <dsp:cNvSpPr/>
      </dsp:nvSpPr>
      <dsp:spPr>
        <a:xfrm>
          <a:off x="4687868" y="2432299"/>
          <a:ext cx="846063" cy="162242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Alberto Estrada</a:t>
          </a:r>
          <a:endParaRPr lang="en-US" sz="900" kern="1200" dirty="0"/>
        </a:p>
      </dsp:txBody>
      <dsp:txXfrm>
        <a:off x="4687868" y="2432299"/>
        <a:ext cx="846063" cy="162242"/>
      </dsp:txXfrm>
    </dsp:sp>
    <dsp:sp modelId="{52D6C98E-1C14-4DF7-A4D7-C6EB362F693A}">
      <dsp:nvSpPr>
        <dsp:cNvPr id="0" name=""/>
        <dsp:cNvSpPr/>
      </dsp:nvSpPr>
      <dsp:spPr>
        <a:xfrm>
          <a:off x="4001028" y="3419630"/>
          <a:ext cx="940070" cy="48672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 Auxiliar de Plantel</a:t>
          </a:r>
          <a:endParaRPr lang="en-US" sz="1200" kern="1200" dirty="0"/>
        </a:p>
      </dsp:txBody>
      <dsp:txXfrm>
        <a:off x="4001028" y="3419630"/>
        <a:ext cx="940070" cy="486726"/>
      </dsp:txXfrm>
    </dsp:sp>
    <dsp:sp modelId="{63081774-8440-4069-95C2-AF30E69D5517}">
      <dsp:nvSpPr>
        <dsp:cNvPr id="0" name=""/>
        <dsp:cNvSpPr/>
      </dsp:nvSpPr>
      <dsp:spPr>
        <a:xfrm>
          <a:off x="4043892" y="3816423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Socorro López</a:t>
          </a:r>
          <a:endParaRPr lang="en-US" sz="900" kern="1200" dirty="0"/>
        </a:p>
      </dsp:txBody>
      <dsp:txXfrm>
        <a:off x="4043892" y="3816423"/>
        <a:ext cx="846063" cy="162242"/>
      </dsp:txXfrm>
    </dsp:sp>
    <dsp:sp modelId="{A3F4CC92-B20A-4942-8D24-FCE5BEE1DBB1}">
      <dsp:nvSpPr>
        <dsp:cNvPr id="0" name=""/>
        <dsp:cNvSpPr/>
      </dsp:nvSpPr>
      <dsp:spPr>
        <a:xfrm>
          <a:off x="5262245" y="3419630"/>
          <a:ext cx="940070" cy="48672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 Auxiliar de Plantel</a:t>
          </a:r>
          <a:endParaRPr lang="en-US" sz="1200" kern="1200" dirty="0"/>
        </a:p>
      </dsp:txBody>
      <dsp:txXfrm>
        <a:off x="5262245" y="3419630"/>
        <a:ext cx="940070" cy="486726"/>
      </dsp:txXfrm>
    </dsp:sp>
    <dsp:sp modelId="{60D88F5A-3C5B-4B56-B31C-4E58B1CA17BF}">
      <dsp:nvSpPr>
        <dsp:cNvPr id="0" name=""/>
        <dsp:cNvSpPr/>
      </dsp:nvSpPr>
      <dsp:spPr>
        <a:xfrm>
          <a:off x="5316522" y="3816423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Octavio Rivera</a:t>
          </a:r>
          <a:endParaRPr lang="en-US" sz="900" kern="1200" dirty="0"/>
        </a:p>
      </dsp:txBody>
      <dsp:txXfrm>
        <a:off x="5316522" y="3816423"/>
        <a:ext cx="846063" cy="162242"/>
      </dsp:txXfrm>
    </dsp:sp>
    <dsp:sp modelId="{9ADCF070-837A-4C41-8D1A-C94F5C4224C6}">
      <dsp:nvSpPr>
        <dsp:cNvPr id="0" name=""/>
        <dsp:cNvSpPr/>
      </dsp:nvSpPr>
      <dsp:spPr>
        <a:xfrm>
          <a:off x="7188343" y="2056164"/>
          <a:ext cx="940070" cy="48672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Jefe de Oficina</a:t>
          </a:r>
          <a:endParaRPr lang="en-US" sz="1200" kern="1200" dirty="0"/>
        </a:p>
      </dsp:txBody>
      <dsp:txXfrm>
        <a:off x="7188343" y="2056164"/>
        <a:ext cx="940070" cy="486726"/>
      </dsp:txXfrm>
    </dsp:sp>
    <dsp:sp modelId="{9B72B382-B42C-4048-9C87-852B7D0C8C28}">
      <dsp:nvSpPr>
        <dsp:cNvPr id="0" name=""/>
        <dsp:cNvSpPr/>
      </dsp:nvSpPr>
      <dsp:spPr>
        <a:xfrm>
          <a:off x="7244558" y="2434729"/>
          <a:ext cx="846063" cy="162242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Erika Lucero</a:t>
          </a:r>
          <a:endParaRPr lang="en-US" sz="1000" kern="1200" dirty="0"/>
        </a:p>
      </dsp:txBody>
      <dsp:txXfrm>
        <a:off x="7244558" y="2434729"/>
        <a:ext cx="846063" cy="162242"/>
      </dsp:txXfrm>
    </dsp:sp>
    <dsp:sp modelId="{E72780B6-9C2D-4D39-94F8-B97199E48EBF}">
      <dsp:nvSpPr>
        <dsp:cNvPr id="0" name=""/>
        <dsp:cNvSpPr/>
      </dsp:nvSpPr>
      <dsp:spPr>
        <a:xfrm>
          <a:off x="6523461" y="3419630"/>
          <a:ext cx="940070" cy="48672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 Auxiliar de Plantel</a:t>
          </a:r>
          <a:endParaRPr lang="en-US" sz="1200" kern="1200" dirty="0"/>
        </a:p>
      </dsp:txBody>
      <dsp:txXfrm>
        <a:off x="6523461" y="3419630"/>
        <a:ext cx="940070" cy="486726"/>
      </dsp:txXfrm>
    </dsp:sp>
    <dsp:sp modelId="{4DAE9E49-8A0E-4C08-8DF8-5CADB348D4EC}">
      <dsp:nvSpPr>
        <dsp:cNvPr id="0" name=""/>
        <dsp:cNvSpPr/>
      </dsp:nvSpPr>
      <dsp:spPr>
        <a:xfrm>
          <a:off x="6579625" y="3816423"/>
          <a:ext cx="846063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Adrián Ortega</a:t>
          </a:r>
          <a:endParaRPr lang="en-US" sz="900" kern="1200" dirty="0"/>
        </a:p>
      </dsp:txBody>
      <dsp:txXfrm>
        <a:off x="6579625" y="3816423"/>
        <a:ext cx="846063" cy="162242"/>
      </dsp:txXfrm>
    </dsp:sp>
    <dsp:sp modelId="{6415F2EA-820D-42CA-8B35-298C557E1FB2}">
      <dsp:nvSpPr>
        <dsp:cNvPr id="0" name=""/>
        <dsp:cNvSpPr/>
      </dsp:nvSpPr>
      <dsp:spPr>
        <a:xfrm>
          <a:off x="7784677" y="3419630"/>
          <a:ext cx="940070" cy="486726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68683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 Auxiliar de Plantel</a:t>
          </a:r>
          <a:endParaRPr lang="en-US" sz="1200" kern="1200" dirty="0"/>
        </a:p>
      </dsp:txBody>
      <dsp:txXfrm>
        <a:off x="7784677" y="3419630"/>
        <a:ext cx="940070" cy="486726"/>
      </dsp:txXfrm>
    </dsp:sp>
    <dsp:sp modelId="{F133D5B0-6725-4FF0-AACA-7ECDD17D51B5}">
      <dsp:nvSpPr>
        <dsp:cNvPr id="0" name=""/>
        <dsp:cNvSpPr/>
      </dsp:nvSpPr>
      <dsp:spPr>
        <a:xfrm>
          <a:off x="7748612" y="3816423"/>
          <a:ext cx="983159" cy="16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err="1" smtClean="0"/>
            <a:t>Lodegario</a:t>
          </a:r>
          <a:r>
            <a:rPr lang="es-MX" sz="900" kern="1200" dirty="0" smtClean="0"/>
            <a:t> Vargas</a:t>
          </a:r>
          <a:endParaRPr lang="en-US" sz="900" kern="1200" dirty="0"/>
        </a:p>
      </dsp:txBody>
      <dsp:txXfrm>
        <a:off x="7748612" y="3816423"/>
        <a:ext cx="983159" cy="1622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2C1C8-B108-4BA1-8E95-7D877CB9DA81}">
      <dsp:nvSpPr>
        <dsp:cNvPr id="0" name=""/>
        <dsp:cNvSpPr/>
      </dsp:nvSpPr>
      <dsp:spPr>
        <a:xfrm>
          <a:off x="4437913" y="1222559"/>
          <a:ext cx="3167911" cy="1186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676"/>
              </a:lnTo>
              <a:lnTo>
                <a:pt x="3167911" y="901676"/>
              </a:lnTo>
              <a:lnTo>
                <a:pt x="3167911" y="11869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4D6C3-DE30-4D69-9016-33F4BEB47860}">
      <dsp:nvSpPr>
        <dsp:cNvPr id="0" name=""/>
        <dsp:cNvSpPr/>
      </dsp:nvSpPr>
      <dsp:spPr>
        <a:xfrm>
          <a:off x="4392193" y="1222559"/>
          <a:ext cx="91440" cy="1186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69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60CDA-17C9-4A31-80ED-2A1B3374F426}">
      <dsp:nvSpPr>
        <dsp:cNvPr id="0" name=""/>
        <dsp:cNvSpPr/>
      </dsp:nvSpPr>
      <dsp:spPr>
        <a:xfrm>
          <a:off x="1270001" y="1222559"/>
          <a:ext cx="3167911" cy="1186939"/>
        </a:xfrm>
        <a:custGeom>
          <a:avLst/>
          <a:gdLst/>
          <a:ahLst/>
          <a:cxnLst/>
          <a:rect l="0" t="0" r="0" b="0"/>
          <a:pathLst>
            <a:path>
              <a:moveTo>
                <a:pt x="3167911" y="0"/>
              </a:moveTo>
              <a:lnTo>
                <a:pt x="3167911" y="901676"/>
              </a:lnTo>
              <a:lnTo>
                <a:pt x="0" y="901676"/>
              </a:lnTo>
              <a:lnTo>
                <a:pt x="0" y="11869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62F0-F976-47DC-8D30-9C921F407A60}">
      <dsp:nvSpPr>
        <dsp:cNvPr id="0" name=""/>
        <dsp:cNvSpPr/>
      </dsp:nvSpPr>
      <dsp:spPr>
        <a:xfrm>
          <a:off x="3257283" y="3"/>
          <a:ext cx="2361259" cy="1222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Jefe de Acción Móvil</a:t>
          </a:r>
          <a:endParaRPr lang="en-US" sz="3100" kern="1200" dirty="0"/>
        </a:p>
      </dsp:txBody>
      <dsp:txXfrm>
        <a:off x="3257283" y="3"/>
        <a:ext cx="2361259" cy="1222555"/>
      </dsp:txXfrm>
    </dsp:sp>
    <dsp:sp modelId="{B4258DF3-47DD-4BEC-8D15-0EC1E733E841}">
      <dsp:nvSpPr>
        <dsp:cNvPr id="0" name=""/>
        <dsp:cNvSpPr/>
      </dsp:nvSpPr>
      <dsp:spPr>
        <a:xfrm>
          <a:off x="3387835" y="936103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Nora </a:t>
          </a:r>
          <a:r>
            <a:rPr lang="es-MX" sz="2500" kern="1200" dirty="0" err="1" smtClean="0"/>
            <a:t>Tarango</a:t>
          </a:r>
          <a:endParaRPr lang="en-US" sz="2500" kern="1200" dirty="0"/>
        </a:p>
      </dsp:txBody>
      <dsp:txXfrm>
        <a:off x="3387835" y="936103"/>
        <a:ext cx="2125133" cy="407518"/>
      </dsp:txXfrm>
    </dsp:sp>
    <dsp:sp modelId="{3FCDBF55-02CE-4630-B48C-44F0D13F4977}">
      <dsp:nvSpPr>
        <dsp:cNvPr id="0" name=""/>
        <dsp:cNvSpPr/>
      </dsp:nvSpPr>
      <dsp:spPr>
        <a:xfrm>
          <a:off x="89372" y="2409498"/>
          <a:ext cx="2361259" cy="12225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Auxiliar de Acción Móvil</a:t>
          </a:r>
          <a:endParaRPr lang="en-US" sz="3100" kern="1200" dirty="0"/>
        </a:p>
      </dsp:txBody>
      <dsp:txXfrm>
        <a:off x="89372" y="2409498"/>
        <a:ext cx="2361259" cy="1222555"/>
      </dsp:txXfrm>
    </dsp:sp>
    <dsp:sp modelId="{0C0909E3-0C00-431B-AC8A-A4A9574C7D69}">
      <dsp:nvSpPr>
        <dsp:cNvPr id="0" name=""/>
        <dsp:cNvSpPr/>
      </dsp:nvSpPr>
      <dsp:spPr>
        <a:xfrm>
          <a:off x="219477" y="3360375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Marco Martínez</a:t>
          </a:r>
          <a:endParaRPr lang="en-US" sz="2200" kern="1200" dirty="0"/>
        </a:p>
      </dsp:txBody>
      <dsp:txXfrm>
        <a:off x="219477" y="3360375"/>
        <a:ext cx="2125133" cy="407518"/>
      </dsp:txXfrm>
    </dsp:sp>
    <dsp:sp modelId="{ADF73C9F-08C9-498A-86D6-BF561FB42AA6}">
      <dsp:nvSpPr>
        <dsp:cNvPr id="0" name=""/>
        <dsp:cNvSpPr/>
      </dsp:nvSpPr>
      <dsp:spPr>
        <a:xfrm>
          <a:off x="3257283" y="2409498"/>
          <a:ext cx="2361259" cy="1222555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Auxiliar de Acción Móvil</a:t>
          </a:r>
          <a:endParaRPr lang="en-US" sz="3100" kern="1200" dirty="0"/>
        </a:p>
      </dsp:txBody>
      <dsp:txXfrm>
        <a:off x="3257283" y="2409498"/>
        <a:ext cx="2361259" cy="1222555"/>
      </dsp:txXfrm>
    </dsp:sp>
    <dsp:sp modelId="{FC41179A-6AC0-4379-8C45-32F55DB19F0E}">
      <dsp:nvSpPr>
        <dsp:cNvPr id="0" name=""/>
        <dsp:cNvSpPr/>
      </dsp:nvSpPr>
      <dsp:spPr>
        <a:xfrm>
          <a:off x="3387388" y="3360375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Jorge Nava M.</a:t>
          </a:r>
          <a:endParaRPr lang="en-US" sz="2400" kern="1200" dirty="0"/>
        </a:p>
      </dsp:txBody>
      <dsp:txXfrm>
        <a:off x="3387388" y="3360375"/>
        <a:ext cx="2125133" cy="407518"/>
      </dsp:txXfrm>
    </dsp:sp>
    <dsp:sp modelId="{14A817EF-247C-4130-868D-44F2FFE42F44}">
      <dsp:nvSpPr>
        <dsp:cNvPr id="0" name=""/>
        <dsp:cNvSpPr/>
      </dsp:nvSpPr>
      <dsp:spPr>
        <a:xfrm>
          <a:off x="6425194" y="2409498"/>
          <a:ext cx="2361259" cy="1222555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Auxiliar</a:t>
          </a:r>
          <a:r>
            <a:rPr lang="en-US" sz="3100" kern="1200" dirty="0" smtClean="0"/>
            <a:t> de </a:t>
          </a:r>
          <a:r>
            <a:rPr lang="en-US" sz="3100" kern="1200" dirty="0" err="1" smtClean="0"/>
            <a:t>Acción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Móvil</a:t>
          </a:r>
          <a:endParaRPr lang="en-US" sz="3100" kern="1200" dirty="0"/>
        </a:p>
      </dsp:txBody>
      <dsp:txXfrm>
        <a:off x="6425194" y="2409498"/>
        <a:ext cx="2361259" cy="1222555"/>
      </dsp:txXfrm>
    </dsp:sp>
    <dsp:sp modelId="{A48C02BC-0773-42CF-8076-38EC7B8B09C6}">
      <dsp:nvSpPr>
        <dsp:cNvPr id="0" name=""/>
        <dsp:cNvSpPr/>
      </dsp:nvSpPr>
      <dsp:spPr>
        <a:xfrm>
          <a:off x="6555299" y="3360375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err="1" smtClean="0"/>
            <a:t>Maria</a:t>
          </a:r>
          <a:r>
            <a:rPr lang="es-MX" sz="2400" kern="1200" dirty="0" smtClean="0"/>
            <a:t> Estrada </a:t>
          </a:r>
          <a:endParaRPr lang="es-MX" sz="2400" kern="1200" dirty="0"/>
        </a:p>
      </dsp:txBody>
      <dsp:txXfrm>
        <a:off x="6555299" y="3360375"/>
        <a:ext cx="2125133" cy="4075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2C1C8-B108-4BA1-8E95-7D877CB9DA81}">
      <dsp:nvSpPr>
        <dsp:cNvPr id="0" name=""/>
        <dsp:cNvSpPr/>
      </dsp:nvSpPr>
      <dsp:spPr>
        <a:xfrm>
          <a:off x="4437913" y="1222559"/>
          <a:ext cx="3167911" cy="1186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676"/>
              </a:lnTo>
              <a:lnTo>
                <a:pt x="3167911" y="901676"/>
              </a:lnTo>
              <a:lnTo>
                <a:pt x="3167911" y="11869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4D6C3-DE30-4D69-9016-33F4BEB47860}">
      <dsp:nvSpPr>
        <dsp:cNvPr id="0" name=""/>
        <dsp:cNvSpPr/>
      </dsp:nvSpPr>
      <dsp:spPr>
        <a:xfrm>
          <a:off x="4392193" y="1222559"/>
          <a:ext cx="91440" cy="1186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69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60CDA-17C9-4A31-80ED-2A1B3374F426}">
      <dsp:nvSpPr>
        <dsp:cNvPr id="0" name=""/>
        <dsp:cNvSpPr/>
      </dsp:nvSpPr>
      <dsp:spPr>
        <a:xfrm>
          <a:off x="1270001" y="1222559"/>
          <a:ext cx="3167911" cy="1186939"/>
        </a:xfrm>
        <a:custGeom>
          <a:avLst/>
          <a:gdLst/>
          <a:ahLst/>
          <a:cxnLst/>
          <a:rect l="0" t="0" r="0" b="0"/>
          <a:pathLst>
            <a:path>
              <a:moveTo>
                <a:pt x="3167911" y="0"/>
              </a:moveTo>
              <a:lnTo>
                <a:pt x="3167911" y="901676"/>
              </a:lnTo>
              <a:lnTo>
                <a:pt x="0" y="901676"/>
              </a:lnTo>
              <a:lnTo>
                <a:pt x="0" y="11869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62F0-F976-47DC-8D30-9C921F407A60}">
      <dsp:nvSpPr>
        <dsp:cNvPr id="0" name=""/>
        <dsp:cNvSpPr/>
      </dsp:nvSpPr>
      <dsp:spPr>
        <a:xfrm>
          <a:off x="3257283" y="3"/>
          <a:ext cx="2361259" cy="1222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Jefe de Acción Móvil</a:t>
          </a:r>
          <a:endParaRPr lang="en-US" sz="3100" kern="1200" dirty="0"/>
        </a:p>
      </dsp:txBody>
      <dsp:txXfrm>
        <a:off x="3257283" y="3"/>
        <a:ext cx="2361259" cy="1222555"/>
      </dsp:txXfrm>
    </dsp:sp>
    <dsp:sp modelId="{B4258DF3-47DD-4BEC-8D15-0EC1E733E841}">
      <dsp:nvSpPr>
        <dsp:cNvPr id="0" name=""/>
        <dsp:cNvSpPr/>
      </dsp:nvSpPr>
      <dsp:spPr>
        <a:xfrm>
          <a:off x="3387835" y="936103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Álvaro </a:t>
          </a:r>
          <a:r>
            <a:rPr lang="en-US" sz="2400" kern="1200" dirty="0" err="1" smtClean="0"/>
            <a:t>Rascón</a:t>
          </a:r>
          <a:endParaRPr lang="en-US" sz="2400" kern="1200" dirty="0"/>
        </a:p>
      </dsp:txBody>
      <dsp:txXfrm>
        <a:off x="3387835" y="936103"/>
        <a:ext cx="2125133" cy="407518"/>
      </dsp:txXfrm>
    </dsp:sp>
    <dsp:sp modelId="{3FCDBF55-02CE-4630-B48C-44F0D13F4977}">
      <dsp:nvSpPr>
        <dsp:cNvPr id="0" name=""/>
        <dsp:cNvSpPr/>
      </dsp:nvSpPr>
      <dsp:spPr>
        <a:xfrm>
          <a:off x="89372" y="2409498"/>
          <a:ext cx="2361259" cy="12225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Auxiliar de Acción Móvil</a:t>
          </a:r>
          <a:endParaRPr lang="en-US" sz="3100" kern="1200" dirty="0"/>
        </a:p>
      </dsp:txBody>
      <dsp:txXfrm>
        <a:off x="89372" y="2409498"/>
        <a:ext cx="2361259" cy="1222555"/>
      </dsp:txXfrm>
    </dsp:sp>
    <dsp:sp modelId="{0C0909E3-0C00-431B-AC8A-A4A9574C7D69}">
      <dsp:nvSpPr>
        <dsp:cNvPr id="0" name=""/>
        <dsp:cNvSpPr/>
      </dsp:nvSpPr>
      <dsp:spPr>
        <a:xfrm>
          <a:off x="219477" y="3360375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VACANTE</a:t>
          </a:r>
          <a:endParaRPr lang="en-US" sz="2800" kern="1200" dirty="0"/>
        </a:p>
      </dsp:txBody>
      <dsp:txXfrm>
        <a:off x="219477" y="3360375"/>
        <a:ext cx="2125133" cy="407518"/>
      </dsp:txXfrm>
    </dsp:sp>
    <dsp:sp modelId="{ADF73C9F-08C9-498A-86D6-BF561FB42AA6}">
      <dsp:nvSpPr>
        <dsp:cNvPr id="0" name=""/>
        <dsp:cNvSpPr/>
      </dsp:nvSpPr>
      <dsp:spPr>
        <a:xfrm>
          <a:off x="3257283" y="2409498"/>
          <a:ext cx="2361259" cy="1222555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Auxiliar de Acción Móvil</a:t>
          </a:r>
          <a:endParaRPr lang="en-US" sz="3100" kern="1200" dirty="0"/>
        </a:p>
      </dsp:txBody>
      <dsp:txXfrm>
        <a:off x="3257283" y="2409498"/>
        <a:ext cx="2361259" cy="1222555"/>
      </dsp:txXfrm>
    </dsp:sp>
    <dsp:sp modelId="{FC41179A-6AC0-4379-8C45-32F55DB19F0E}">
      <dsp:nvSpPr>
        <dsp:cNvPr id="0" name=""/>
        <dsp:cNvSpPr/>
      </dsp:nvSpPr>
      <dsp:spPr>
        <a:xfrm>
          <a:off x="3387388" y="3360375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VACANTE</a:t>
          </a:r>
          <a:endParaRPr lang="en-US" sz="2800" kern="1200" dirty="0"/>
        </a:p>
      </dsp:txBody>
      <dsp:txXfrm>
        <a:off x="3387388" y="3360375"/>
        <a:ext cx="2125133" cy="407518"/>
      </dsp:txXfrm>
    </dsp:sp>
    <dsp:sp modelId="{14A817EF-247C-4130-868D-44F2FFE42F44}">
      <dsp:nvSpPr>
        <dsp:cNvPr id="0" name=""/>
        <dsp:cNvSpPr/>
      </dsp:nvSpPr>
      <dsp:spPr>
        <a:xfrm>
          <a:off x="6425194" y="2409498"/>
          <a:ext cx="2361259" cy="1222555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2516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Auxiliar</a:t>
          </a:r>
          <a:r>
            <a:rPr lang="en-US" sz="3100" kern="1200" dirty="0" smtClean="0"/>
            <a:t> de </a:t>
          </a:r>
          <a:r>
            <a:rPr lang="en-US" sz="3100" kern="1200" dirty="0" err="1" smtClean="0"/>
            <a:t>Acción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Móvil</a:t>
          </a:r>
          <a:endParaRPr lang="en-US" sz="3100" kern="1200" dirty="0"/>
        </a:p>
      </dsp:txBody>
      <dsp:txXfrm>
        <a:off x="6425194" y="2409498"/>
        <a:ext cx="2361259" cy="1222555"/>
      </dsp:txXfrm>
    </dsp:sp>
    <dsp:sp modelId="{A48C02BC-0773-42CF-8076-38EC7B8B09C6}">
      <dsp:nvSpPr>
        <dsp:cNvPr id="0" name=""/>
        <dsp:cNvSpPr/>
      </dsp:nvSpPr>
      <dsp:spPr>
        <a:xfrm>
          <a:off x="6555299" y="3360375"/>
          <a:ext cx="2125133" cy="407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VACANTE</a:t>
          </a:r>
          <a:endParaRPr lang="es-MX" sz="2800" kern="1200" dirty="0"/>
        </a:p>
      </dsp:txBody>
      <dsp:txXfrm>
        <a:off x="6555299" y="3360375"/>
        <a:ext cx="2125133" cy="4075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72C99-42E3-426B-9E20-5ACE501299E5}">
      <dsp:nvSpPr>
        <dsp:cNvPr id="0" name=""/>
        <dsp:cNvSpPr/>
      </dsp:nvSpPr>
      <dsp:spPr>
        <a:xfrm>
          <a:off x="4984989" y="1232110"/>
          <a:ext cx="2615959" cy="805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307"/>
              </a:lnTo>
              <a:lnTo>
                <a:pt x="2615959" y="570307"/>
              </a:lnTo>
              <a:lnTo>
                <a:pt x="2615959" y="805868"/>
              </a:lnTo>
            </a:path>
          </a:pathLst>
        </a:custGeom>
        <a:noFill/>
        <a:ln w="19050" cap="flat" cmpd="sng" algn="ctr">
          <a:solidFill>
            <a:schemeClr val="accent4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45A04791-2AA0-42D9-A43D-973D24305A47}">
      <dsp:nvSpPr>
        <dsp:cNvPr id="0" name=""/>
        <dsp:cNvSpPr/>
      </dsp:nvSpPr>
      <dsp:spPr>
        <a:xfrm>
          <a:off x="4939269" y="1232110"/>
          <a:ext cx="91440" cy="805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5868"/>
              </a:lnTo>
            </a:path>
          </a:pathLst>
        </a:custGeom>
        <a:noFill/>
        <a:ln w="19050" cap="flat" cmpd="sng" algn="ctr">
          <a:solidFill>
            <a:schemeClr val="accent4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14B3864B-A462-4F97-B723-F4123145FBF2}">
      <dsp:nvSpPr>
        <dsp:cNvPr id="0" name=""/>
        <dsp:cNvSpPr/>
      </dsp:nvSpPr>
      <dsp:spPr>
        <a:xfrm>
          <a:off x="2035976" y="3047526"/>
          <a:ext cx="333053" cy="1088067"/>
        </a:xfrm>
        <a:custGeom>
          <a:avLst/>
          <a:gdLst/>
          <a:ahLst/>
          <a:cxnLst/>
          <a:rect l="0" t="0" r="0" b="0"/>
          <a:pathLst>
            <a:path>
              <a:moveTo>
                <a:pt x="333053" y="0"/>
              </a:moveTo>
              <a:lnTo>
                <a:pt x="333053" y="1088067"/>
              </a:lnTo>
              <a:lnTo>
                <a:pt x="0" y="1088067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75915C6F-DA8B-455F-AFB4-6A590E5070B8}">
      <dsp:nvSpPr>
        <dsp:cNvPr id="0" name=""/>
        <dsp:cNvSpPr/>
      </dsp:nvSpPr>
      <dsp:spPr>
        <a:xfrm>
          <a:off x="2369030" y="1232110"/>
          <a:ext cx="2615959" cy="805868"/>
        </a:xfrm>
        <a:custGeom>
          <a:avLst/>
          <a:gdLst/>
          <a:ahLst/>
          <a:cxnLst/>
          <a:rect l="0" t="0" r="0" b="0"/>
          <a:pathLst>
            <a:path>
              <a:moveTo>
                <a:pt x="2615959" y="0"/>
              </a:moveTo>
              <a:lnTo>
                <a:pt x="2615959" y="570307"/>
              </a:lnTo>
              <a:lnTo>
                <a:pt x="0" y="570307"/>
              </a:lnTo>
              <a:lnTo>
                <a:pt x="0" y="805868"/>
              </a:lnTo>
            </a:path>
          </a:pathLst>
        </a:custGeom>
        <a:noFill/>
        <a:ln w="19050" cap="flat" cmpd="sng" algn="ctr">
          <a:solidFill>
            <a:schemeClr val="accent4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836DF89E-03E0-446F-8613-353441BA4E12}">
      <dsp:nvSpPr>
        <dsp:cNvPr id="0" name=""/>
        <dsp:cNvSpPr/>
      </dsp:nvSpPr>
      <dsp:spPr>
        <a:xfrm>
          <a:off x="4010063" y="222563"/>
          <a:ext cx="1949852" cy="100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Director de Plantel</a:t>
          </a:r>
          <a:endParaRPr lang="en-US" sz="2600" kern="1200" dirty="0"/>
        </a:p>
      </dsp:txBody>
      <dsp:txXfrm>
        <a:off x="4010063" y="222563"/>
        <a:ext cx="1949852" cy="1009546"/>
      </dsp:txXfrm>
    </dsp:sp>
    <dsp:sp modelId="{66033888-E6D4-4858-9038-F8F64F5BD179}">
      <dsp:nvSpPr>
        <dsp:cNvPr id="0" name=""/>
        <dsp:cNvSpPr/>
      </dsp:nvSpPr>
      <dsp:spPr>
        <a:xfrm>
          <a:off x="4400033" y="1007766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Ramiro Carrasco</a:t>
          </a:r>
          <a:endParaRPr lang="en-US" sz="1700" kern="1200" dirty="0"/>
        </a:p>
      </dsp:txBody>
      <dsp:txXfrm>
        <a:off x="4400033" y="1007766"/>
        <a:ext cx="1754866" cy="336515"/>
      </dsp:txXfrm>
    </dsp:sp>
    <dsp:sp modelId="{425FEF3B-C6E2-43A6-8982-106F7EB18AAA}">
      <dsp:nvSpPr>
        <dsp:cNvPr id="0" name=""/>
        <dsp:cNvSpPr/>
      </dsp:nvSpPr>
      <dsp:spPr>
        <a:xfrm>
          <a:off x="1394104" y="2037979"/>
          <a:ext cx="1949852" cy="100954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smtClean="0"/>
            <a:t>Jefe de Oficina</a:t>
          </a:r>
          <a:endParaRPr lang="en-US" sz="2600" kern="1200" dirty="0"/>
        </a:p>
      </dsp:txBody>
      <dsp:txXfrm>
        <a:off x="1394104" y="2037979"/>
        <a:ext cx="1949852" cy="1009546"/>
      </dsp:txXfrm>
    </dsp:sp>
    <dsp:sp modelId="{DE303159-47B8-44D5-A974-C81B9779B945}">
      <dsp:nvSpPr>
        <dsp:cNvPr id="0" name=""/>
        <dsp:cNvSpPr/>
      </dsp:nvSpPr>
      <dsp:spPr>
        <a:xfrm>
          <a:off x="1512175" y="2823172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Leticia Chávez</a:t>
          </a:r>
          <a:endParaRPr lang="en-US" sz="2000" kern="1200" dirty="0"/>
        </a:p>
      </dsp:txBody>
      <dsp:txXfrm>
        <a:off x="1512175" y="2823172"/>
        <a:ext cx="1754866" cy="336515"/>
      </dsp:txXfrm>
    </dsp:sp>
    <dsp:sp modelId="{3950A382-B014-4F82-9000-483D4F531EF2}">
      <dsp:nvSpPr>
        <dsp:cNvPr id="0" name=""/>
        <dsp:cNvSpPr/>
      </dsp:nvSpPr>
      <dsp:spPr>
        <a:xfrm>
          <a:off x="86124" y="3630820"/>
          <a:ext cx="1949852" cy="10095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600" kern="1200" dirty="0" smtClean="0"/>
            <a:t>Auxiliar de Plantel</a:t>
          </a:r>
          <a:endParaRPr lang="en-US" sz="2600" kern="1200" dirty="0" smtClean="0"/>
        </a:p>
      </dsp:txBody>
      <dsp:txXfrm>
        <a:off x="86124" y="3630820"/>
        <a:ext cx="1949852" cy="1009546"/>
      </dsp:txXfrm>
    </dsp:sp>
    <dsp:sp modelId="{304D3049-EC84-48E6-8295-5672CC10B393}">
      <dsp:nvSpPr>
        <dsp:cNvPr id="0" name=""/>
        <dsp:cNvSpPr/>
      </dsp:nvSpPr>
      <dsp:spPr>
        <a:xfrm>
          <a:off x="176644" y="4416012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Claudia Olivas</a:t>
          </a:r>
          <a:endParaRPr lang="en-US" sz="1800" kern="1200" dirty="0"/>
        </a:p>
      </dsp:txBody>
      <dsp:txXfrm>
        <a:off x="176644" y="4416012"/>
        <a:ext cx="1754866" cy="336515"/>
      </dsp:txXfrm>
    </dsp:sp>
    <dsp:sp modelId="{CCBC942E-8745-4333-88BC-1A7573A40E68}">
      <dsp:nvSpPr>
        <dsp:cNvPr id="0" name=""/>
        <dsp:cNvSpPr/>
      </dsp:nvSpPr>
      <dsp:spPr>
        <a:xfrm>
          <a:off x="4010063" y="2037979"/>
          <a:ext cx="1949852" cy="100954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Jefe de Vinculación</a:t>
          </a:r>
          <a:endParaRPr lang="en-US" sz="2600" kern="1200" dirty="0"/>
        </a:p>
      </dsp:txBody>
      <dsp:txXfrm>
        <a:off x="4010063" y="2037979"/>
        <a:ext cx="1949852" cy="1009546"/>
      </dsp:txXfrm>
    </dsp:sp>
    <dsp:sp modelId="{FBE714DC-EBB1-468C-B13C-C8A05398217B}">
      <dsp:nvSpPr>
        <dsp:cNvPr id="0" name=""/>
        <dsp:cNvSpPr/>
      </dsp:nvSpPr>
      <dsp:spPr>
        <a:xfrm>
          <a:off x="4124379" y="2797627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Jesús Márquez</a:t>
          </a:r>
          <a:endParaRPr lang="en-US" sz="1900" kern="1200" dirty="0"/>
        </a:p>
      </dsp:txBody>
      <dsp:txXfrm>
        <a:off x="4124379" y="2797627"/>
        <a:ext cx="1754866" cy="336515"/>
      </dsp:txXfrm>
    </dsp:sp>
    <dsp:sp modelId="{2F778F8E-5F17-41B9-B951-8F4705EFCE4F}">
      <dsp:nvSpPr>
        <dsp:cNvPr id="0" name=""/>
        <dsp:cNvSpPr/>
      </dsp:nvSpPr>
      <dsp:spPr>
        <a:xfrm>
          <a:off x="6626022" y="2037979"/>
          <a:ext cx="1949852" cy="100954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Jefe de Capacitación</a:t>
          </a:r>
          <a:endParaRPr lang="en-US" sz="2600" kern="1200" dirty="0"/>
        </a:p>
      </dsp:txBody>
      <dsp:txXfrm>
        <a:off x="6626022" y="2037979"/>
        <a:ext cx="1949852" cy="1009546"/>
      </dsp:txXfrm>
    </dsp:sp>
    <dsp:sp modelId="{03E41DF4-8D0F-44EB-845A-2D2C33231FDB}">
      <dsp:nvSpPr>
        <dsp:cNvPr id="0" name=""/>
        <dsp:cNvSpPr/>
      </dsp:nvSpPr>
      <dsp:spPr>
        <a:xfrm>
          <a:off x="6749147" y="2792939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err="1" smtClean="0"/>
            <a:t>Deyvi</a:t>
          </a:r>
          <a:r>
            <a:rPr lang="es-MX" sz="2200" kern="1200" dirty="0" smtClean="0"/>
            <a:t> Núñez</a:t>
          </a:r>
          <a:endParaRPr lang="en-US" sz="2200" kern="1200" dirty="0"/>
        </a:p>
      </dsp:txBody>
      <dsp:txXfrm>
        <a:off x="6749147" y="2792939"/>
        <a:ext cx="1754866" cy="336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B2494-0E09-4470-B989-F2DD5CA0020B}" type="datetimeFigureOut">
              <a:rPr lang="es-MX" smtClean="0"/>
              <a:t>29/06/2017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3953D-7CE0-41B7-B430-2A04BF8694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246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FF718-040C-4670-AFCA-B303AA41B5BD}" type="datetimeFigureOut">
              <a:rPr lang="es-MX" smtClean="0"/>
              <a:pPr/>
              <a:t>29/06/2017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554514310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466084" y="1654200"/>
            <a:ext cx="1141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General)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716016" y="2726445"/>
            <a:ext cx="1656184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(Asistente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Guarda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[2])</a:t>
            </a:r>
          </a:p>
          <a:p>
            <a:endParaRPr lang="en-US" sz="1050" dirty="0"/>
          </a:p>
        </p:txBody>
      </p:sp>
      <p:sp>
        <p:nvSpPr>
          <p:cNvPr id="7" name="6 CuadroTexto"/>
          <p:cNvSpPr txBox="1"/>
          <p:nvPr/>
        </p:nvSpPr>
        <p:spPr>
          <a:xfrm>
            <a:off x="6712644" y="2726445"/>
            <a:ext cx="16017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Ejecutiva C -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Secretaria Ejecutiva D [2]) </a:t>
            </a: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43808" y="2726445"/>
            <a:ext cx="1114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 )</a:t>
            </a:r>
            <a:r>
              <a:rPr lang="es-MX" sz="1000" dirty="0" smtClean="0"/>
              <a:t>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-36512" y="38525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 [2])</a:t>
            </a:r>
          </a:p>
          <a:p>
            <a:endParaRPr lang="en-U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691680" y="3852540"/>
            <a:ext cx="197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(Analista Profesional </a:t>
            </a:r>
          </a:p>
          <a:p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Administrador  Especializado [2])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-49212" y="5191100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Área)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0528" y="2683520"/>
            <a:ext cx="1784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(Jefe de Departamento)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835207" y="5190356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Área)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739391" y="5191100"/>
            <a:ext cx="11705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Área)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702740" y="5191100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Área)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197060" y="5216384"/>
            <a:ext cx="21274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Dpto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-Técnico Superior [2])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493742" y="6316702"/>
            <a:ext cx="1503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(Analista profesional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Asistente de almacén [2])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/>
          </p:nvPr>
        </p:nvSpPr>
        <p:spPr>
          <a:xfrm>
            <a:off x="-57200" y="245520"/>
            <a:ext cx="8229600" cy="1069848"/>
          </a:xfrm>
        </p:spPr>
        <p:txBody>
          <a:bodyPr/>
          <a:lstStyle/>
          <a:p>
            <a:r>
              <a:rPr lang="es-MX" dirty="0" smtClean="0"/>
              <a:t>Organigrama Dirección General</a:t>
            </a:r>
            <a:endParaRPr lang="en-U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414" y="6239053"/>
            <a:ext cx="2119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19 plazas ocupadas</a:t>
            </a:r>
          </a:p>
          <a:p>
            <a:r>
              <a:rPr lang="es-MX" dirty="0" smtClean="0"/>
              <a:t>1 plaza vacante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08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</a:t>
            </a:r>
            <a:r>
              <a:rPr lang="es-MX" dirty="0" err="1" smtClean="0"/>
              <a:t>Guachochi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099009475"/>
              </p:ext>
            </p:extLst>
          </p:nvPr>
        </p:nvGraphicFramePr>
        <p:xfrm>
          <a:off x="0" y="2196976"/>
          <a:ext cx="9144000" cy="411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283968" y="3429000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907704" y="5902672"/>
            <a:ext cx="72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(Chofer) 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809232" y="5902672"/>
            <a:ext cx="13869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de apoyo)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208" y="6488122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2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890193809"/>
              </p:ext>
            </p:extLst>
          </p:nvPr>
        </p:nvGraphicFramePr>
        <p:xfrm>
          <a:off x="0" y="2196976"/>
          <a:ext cx="9144000" cy="411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</a:t>
            </a:r>
            <a:r>
              <a:rPr lang="es-MX" baseline="0" dirty="0" smtClean="0"/>
              <a:t> Parral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3968" y="3414217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Oficina)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796532" y="5909210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869940" y="5896510"/>
            <a:ext cx="1430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Ejecutiva D)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08" y="6488122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22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527340819"/>
              </p:ext>
            </p:extLst>
          </p:nvPr>
        </p:nvGraphicFramePr>
        <p:xfrm>
          <a:off x="0" y="2196976"/>
          <a:ext cx="9144000" cy="411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7012" y="69269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Parral norte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857146" y="5896510"/>
            <a:ext cx="6607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(Chofer)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819332" y="5908630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292476" y="3397438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ficina)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08" y="6488122"/>
            <a:ext cx="1938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plazas vacantes</a:t>
            </a:r>
          </a:p>
        </p:txBody>
      </p:sp>
    </p:spTree>
    <p:extLst>
      <p:ext uri="{BB962C8B-B14F-4D97-AF65-F5344CB8AC3E}">
        <p14:creationId xmlns:p14="http://schemas.microsoft.com/office/powerpoint/2010/main" val="1438133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692696"/>
            <a:ext cx="8229600" cy="1069848"/>
          </a:xfrm>
        </p:spPr>
        <p:txBody>
          <a:bodyPr/>
          <a:lstStyle/>
          <a:p>
            <a:r>
              <a:rPr lang="es-MX" dirty="0" smtClean="0"/>
              <a:t>Organigrama Plantel </a:t>
            </a:r>
            <a:r>
              <a:rPr lang="es-MX" dirty="0" err="1" smtClean="0"/>
              <a:t>Meoqui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899734602"/>
              </p:ext>
            </p:extLst>
          </p:nvPr>
        </p:nvGraphicFramePr>
        <p:xfrm>
          <a:off x="0" y="1628800"/>
          <a:ext cx="9082030" cy="4957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736000" y="2865636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Plantel)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410696" y="4835108"/>
            <a:ext cx="11256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Programador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Especializado [2])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784500" y="4833382"/>
            <a:ext cx="12939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Vinculación)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816948" y="6189126"/>
            <a:ext cx="13163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(Analista Profesional)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26380" y="4873208"/>
            <a:ext cx="1715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Capacitación)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-25927" y="6239053"/>
            <a:ext cx="2012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5</a:t>
            </a:r>
            <a:r>
              <a:rPr lang="es-MX" dirty="0" smtClean="0"/>
              <a:t> plazas ocupadas</a:t>
            </a:r>
          </a:p>
          <a:p>
            <a:r>
              <a:rPr lang="es-MX" dirty="0" smtClean="0"/>
              <a:t>1 plaza vacante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3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Aldama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958307167"/>
              </p:ext>
            </p:extLst>
          </p:nvPr>
        </p:nvGraphicFramePr>
        <p:xfrm>
          <a:off x="1547664" y="1556792"/>
          <a:ext cx="6050430" cy="4959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394076" y="3297684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979712" y="5680486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(Chofer)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266680" y="5686648"/>
            <a:ext cx="1430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Ejecutiva D)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6482020"/>
            <a:ext cx="1938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plazas vacantes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3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Camargo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423393097"/>
              </p:ext>
            </p:extLst>
          </p:nvPr>
        </p:nvGraphicFramePr>
        <p:xfrm>
          <a:off x="147565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945804" y="5677481"/>
            <a:ext cx="16818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209305" y="5684472"/>
            <a:ext cx="16754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(Técnico Medio Imprenta)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292476" y="3356992"/>
            <a:ext cx="1479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Acción Móvil)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0" y="6507296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0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Jiménez</a:t>
            </a:r>
            <a:endParaRPr lang="en-U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180201403"/>
              </p:ext>
            </p:extLst>
          </p:nvPr>
        </p:nvGraphicFramePr>
        <p:xfrm>
          <a:off x="1475656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355976" y="3081660"/>
            <a:ext cx="1149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251935" y="4299634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9924" y="6073576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(Guarda)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64635" y="6080596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(Guarda)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-18628" y="6464692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4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9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Delicias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467211453"/>
              </p:ext>
            </p:extLst>
          </p:nvPr>
        </p:nvGraphicFramePr>
        <p:xfrm>
          <a:off x="1619672" y="1700808"/>
          <a:ext cx="60960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059948" y="5693186"/>
            <a:ext cx="1563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D)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64088" y="5693186"/>
            <a:ext cx="14189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451373" y="3346363"/>
            <a:ext cx="25138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(Técnico superior - Trabajador social [2])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-11112" y="6490652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4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80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Plantel</a:t>
            </a:r>
            <a:r>
              <a:rPr lang="es-MX" baseline="0" dirty="0" smtClean="0"/>
              <a:t> Nuevo Casas Grandes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088163327"/>
              </p:ext>
            </p:extLst>
          </p:nvPr>
        </p:nvGraphicFramePr>
        <p:xfrm>
          <a:off x="1" y="1340768"/>
          <a:ext cx="86044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661602" y="2204864"/>
            <a:ext cx="13805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(Director de Plantel)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550046" y="4395518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604" y="5692517"/>
            <a:ext cx="14991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Almacén)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89088" y="5693186"/>
            <a:ext cx="1630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(Operador de Equipo [2])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542680" y="5692517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)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263559" y="5692517"/>
            <a:ext cx="1646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981258" y="3147506"/>
            <a:ext cx="1409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de Apoyo)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20272" y="5703059"/>
            <a:ext cx="1649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(Chofer)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5057482" y="4403204"/>
            <a:ext cx="1436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Capacitación)</a:t>
            </a:r>
          </a:p>
          <a:p>
            <a:endParaRPr lang="en-US" sz="1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662470" y="4385186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Vinculación – </a:t>
            </a:r>
          </a:p>
          <a:p>
            <a:r>
              <a:rPr lang="es-MX" sz="1000" dirty="0" smtClean="0"/>
              <a:t>Técnico superior [2])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-6920" y="6239053"/>
            <a:ext cx="2089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11 plazas ocupadas</a:t>
            </a:r>
          </a:p>
          <a:p>
            <a:r>
              <a:rPr lang="es-MX" dirty="0" smtClean="0"/>
              <a:t>1 vacante</a:t>
            </a:r>
          </a:p>
        </p:txBody>
      </p:sp>
    </p:spTree>
    <p:extLst>
      <p:ext uri="{BB962C8B-B14F-4D97-AF65-F5344CB8AC3E}">
        <p14:creationId xmlns:p14="http://schemas.microsoft.com/office/powerpoint/2010/main" val="1932863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Ojinaga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339546105"/>
              </p:ext>
            </p:extLst>
          </p:nvPr>
        </p:nvGraphicFramePr>
        <p:xfrm>
          <a:off x="2020556" y="2211644"/>
          <a:ext cx="5688631" cy="4169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690616" y="3704332"/>
            <a:ext cx="1149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23728" y="5799102"/>
            <a:ext cx="1409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de Apoyo)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181972" y="5799102"/>
            <a:ext cx="15888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 y </a:t>
            </a:r>
            <a:r>
              <a:rPr lang="es-MX" sz="1000" dirty="0" err="1" smtClean="0"/>
              <a:t>mto</a:t>
            </a:r>
            <a:r>
              <a:rPr lang="es-MX" sz="1000" dirty="0" smtClean="0"/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-10244" y="6239053"/>
            <a:ext cx="2018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  <a:r>
              <a:rPr lang="es-MX" dirty="0" smtClean="0"/>
              <a:t> plazas ocupadas</a:t>
            </a:r>
          </a:p>
          <a:p>
            <a:r>
              <a:rPr lang="es-MX" dirty="0" smtClean="0"/>
              <a:t>1 plaza vacante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7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069491478"/>
              </p:ext>
            </p:extLst>
          </p:nvPr>
        </p:nvGraphicFramePr>
        <p:xfrm>
          <a:off x="0" y="567487"/>
          <a:ext cx="914400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5 CuadroTexto"/>
          <p:cNvSpPr txBox="1"/>
          <p:nvPr/>
        </p:nvSpPr>
        <p:spPr>
          <a:xfrm>
            <a:off x="1076033" y="1694964"/>
            <a:ext cx="16450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Ejecutiva D  [2])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184004" y="2654305"/>
            <a:ext cx="2010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(Operador de Equipo –Guarda [2]) </a:t>
            </a:r>
          </a:p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2042" y="2667005"/>
            <a:ext cx="13067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956793" y="2667005"/>
            <a:ext cx="1436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(Chofer -Guarda [2])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531058" y="2664166"/>
            <a:ext cx="17668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(Administrador 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Especializado)</a:t>
            </a:r>
            <a:endParaRPr lang="es-MX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44534" y="2667005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(Administrador 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Especializado)</a:t>
            </a:r>
            <a:endParaRPr lang="es-MX" sz="1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63688" y="3946031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Departamento) 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231339" y="3955122"/>
            <a:ext cx="14709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Departamento) 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-82536" y="5316354"/>
            <a:ext cx="1364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(Supervisor General –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Técnico Superior [2]) 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412156" y="5313402"/>
            <a:ext cx="16517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Secretaria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Ejecutiva D [2])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777090" y="5285780"/>
            <a:ext cx="2243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(Técnico Especializado [2])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6283300" y="5673948"/>
            <a:ext cx="1594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(Técnico Superior)  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7636372" y="5673948"/>
            <a:ext cx="22592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(Analista Profesional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Administrador </a:t>
            </a:r>
          </a:p>
          <a:p>
            <a:r>
              <a:rPr lang="es-MX" sz="1000" dirty="0" smtClean="0">
                <a:latin typeface="+mj-lt"/>
              </a:rPr>
              <a:t>Especializado[2])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3000990" y="6381328"/>
            <a:ext cx="11929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(Técnico Superior) </a:t>
            </a:r>
          </a:p>
        </p:txBody>
      </p:sp>
      <p:sp>
        <p:nvSpPr>
          <p:cNvPr id="21" name="18 CuadroTexto"/>
          <p:cNvSpPr txBox="1"/>
          <p:nvPr/>
        </p:nvSpPr>
        <p:spPr>
          <a:xfrm>
            <a:off x="2695476" y="5302548"/>
            <a:ext cx="2249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Departamento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Tecnico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superior [2])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35170" y="6389905"/>
            <a:ext cx="13548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(Asiste de </a:t>
            </a:r>
            <a:r>
              <a:rPr lang="es-MX" sz="1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" name="1 Título"/>
          <p:cNvSpPr>
            <a:spLocks noGrp="1"/>
          </p:cNvSpPr>
          <p:nvPr>
            <p:ph type="title"/>
          </p:nvPr>
        </p:nvSpPr>
        <p:spPr>
          <a:xfrm>
            <a:off x="3820004" y="332656"/>
            <a:ext cx="5360507" cy="1762418"/>
          </a:xfrm>
        </p:spPr>
        <p:txBody>
          <a:bodyPr>
            <a:normAutofit/>
          </a:bodyPr>
          <a:lstStyle/>
          <a:p>
            <a:pPr algn="r"/>
            <a:r>
              <a:rPr lang="es-MX" dirty="0" smtClean="0"/>
              <a:t>Organigrama Dirección </a:t>
            </a:r>
            <a:br>
              <a:rPr lang="es-MX" dirty="0" smtClean="0"/>
            </a:br>
            <a:r>
              <a:rPr lang="es-MX" dirty="0" smtClean="0"/>
              <a:t>Administrativa</a:t>
            </a:r>
            <a:endParaRPr lang="es-MX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191199" y="1510184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</a:rPr>
              <a:t>(Director de Área)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-1" y="6226353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22 plazas ocupadas</a:t>
            </a:r>
          </a:p>
          <a:p>
            <a:r>
              <a:rPr lang="es-MX" dirty="0" smtClean="0"/>
              <a:t>3 vacantes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6000" y="33265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Juárez - 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29861385"/>
              </p:ext>
            </p:extLst>
          </p:nvPr>
        </p:nvGraphicFramePr>
        <p:xfrm>
          <a:off x="869820" y="1382834"/>
          <a:ext cx="7272808" cy="4694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355976" y="2708920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224511" y="4227626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747472" y="4227626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999460" y="6053226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479180" y="6033988"/>
            <a:ext cx="1404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946200" y="6053226"/>
            <a:ext cx="6639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(Chofer)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0" y="6237312"/>
            <a:ext cx="2012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5</a:t>
            </a:r>
            <a:r>
              <a:rPr lang="es-MX" dirty="0" smtClean="0"/>
              <a:t> plazas ocupadas</a:t>
            </a:r>
          </a:p>
          <a:p>
            <a:r>
              <a:rPr lang="es-MX" dirty="0" smtClean="0"/>
              <a:t>1 plaza vacante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41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620688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Juárez - II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51856583"/>
              </p:ext>
            </p:extLst>
          </p:nvPr>
        </p:nvGraphicFramePr>
        <p:xfrm>
          <a:off x="1043608" y="1382834"/>
          <a:ext cx="7187517" cy="4694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475781" y="2679303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314352" y="4204305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891417" y="4204305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100286" y="5805264"/>
            <a:ext cx="1404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115616" y="5815526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(Chofer) </a:t>
            </a:r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623196" y="5821732"/>
            <a:ext cx="6639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(Chofer)</a:t>
            </a:r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1112" y="6213653"/>
            <a:ext cx="2012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5</a:t>
            </a:r>
            <a:r>
              <a:rPr lang="es-MX" dirty="0" smtClean="0"/>
              <a:t> plazas ocupadas</a:t>
            </a:r>
          </a:p>
          <a:p>
            <a:r>
              <a:rPr lang="es-MX" dirty="0" smtClean="0"/>
              <a:t>1 plaza vacante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70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Chihuahua Norte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560828007"/>
              </p:ext>
            </p:extLst>
          </p:nvPr>
        </p:nvGraphicFramePr>
        <p:xfrm>
          <a:off x="3275856" y="1844824"/>
          <a:ext cx="266429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424612" y="3607782"/>
            <a:ext cx="17315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Ejecutiva D [2])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335164" y="5556726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 -</a:t>
            </a:r>
          </a:p>
          <a:p>
            <a:r>
              <a:rPr lang="es-MX" sz="1000" dirty="0" smtClean="0"/>
              <a:t>Guarda [2])  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-11112" y="6491436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4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54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Organigrama</a:t>
            </a:r>
            <a:r>
              <a:rPr lang="es-MX" baseline="0" dirty="0" smtClean="0"/>
              <a:t> Acción Móvil Chihuahua Centro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963345033"/>
              </p:ext>
            </p:extLst>
          </p:nvPr>
        </p:nvGraphicFramePr>
        <p:xfrm>
          <a:off x="1907704" y="1916832"/>
          <a:ext cx="5328592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397947" y="3573016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Dpto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814269" y="5537710"/>
            <a:ext cx="1317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 y </a:t>
            </a:r>
            <a:r>
              <a:rPr lang="es-MX" sz="1000" dirty="0" err="1" smtClean="0"/>
              <a:t>Mto</a:t>
            </a:r>
            <a:r>
              <a:rPr lang="es-MX" sz="1000" dirty="0" smtClean="0"/>
              <a:t>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979712" y="5549170"/>
            <a:ext cx="15712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(Supervisor General [2])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-11112" y="6491436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4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71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Chihuahua Sur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058944824"/>
              </p:ext>
            </p:extLst>
          </p:nvPr>
        </p:nvGraphicFramePr>
        <p:xfrm>
          <a:off x="1251651" y="1484784"/>
          <a:ext cx="657639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238854" y="3189218"/>
            <a:ext cx="21932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(Secretaria Ejecutiva D [2])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93322" y="5186481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 y </a:t>
            </a:r>
            <a:r>
              <a:rPr lang="es-MX" sz="1200" dirty="0" err="1" smtClean="0"/>
              <a:t>mto</a:t>
            </a:r>
            <a:r>
              <a:rPr lang="es-MX" sz="1200" dirty="0" smtClean="0"/>
              <a:t> ) </a:t>
            </a:r>
          </a:p>
          <a:p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90422" y="5186481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Dpto.)</a:t>
            </a:r>
          </a:p>
          <a:p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32171" y="5186481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(Asistente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. y </a:t>
            </a:r>
            <a:r>
              <a:rPr lang="es-MX" sz="1200" dirty="0" err="1" smtClean="0"/>
              <a:t>Mto</a:t>
            </a:r>
            <a:r>
              <a:rPr lang="es-MX" sz="1200" dirty="0" smtClean="0"/>
              <a:t>. -</a:t>
            </a:r>
          </a:p>
          <a:p>
            <a:r>
              <a:rPr lang="es-MX" sz="1200" dirty="0" smtClean="0"/>
              <a:t>Guarda [2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11112" y="6237312"/>
            <a:ext cx="2012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 plazas ocupadas</a:t>
            </a:r>
          </a:p>
          <a:p>
            <a:r>
              <a:rPr lang="es-MX" dirty="0" smtClean="0"/>
              <a:t>1 plaza vacante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10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513837369"/>
              </p:ext>
            </p:extLst>
          </p:nvPr>
        </p:nvGraphicFramePr>
        <p:xfrm>
          <a:off x="0" y="992124"/>
          <a:ext cx="9144000" cy="5865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229600" cy="1066800"/>
          </a:xfrm>
        </p:spPr>
        <p:txBody>
          <a:bodyPr/>
          <a:lstStyle/>
          <a:p>
            <a:r>
              <a:rPr lang="en-US" dirty="0" err="1" smtClean="0"/>
              <a:t>Organigrama</a:t>
            </a:r>
            <a:r>
              <a:rPr lang="en-US" dirty="0" smtClean="0"/>
              <a:t> </a:t>
            </a:r>
            <a:r>
              <a:rPr lang="en-US" dirty="0" err="1" smtClean="0"/>
              <a:t>Planteles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614468817"/>
              </p:ext>
            </p:extLst>
          </p:nvPr>
        </p:nvGraphicFramePr>
        <p:xfrm>
          <a:off x="-33660" y="1556792"/>
          <a:ext cx="914400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Departamento de Vinculación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434348" y="3598416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Área)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5496" y="5035242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(Supervisor General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Técnico Superior [2])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36552" y="5035242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(Supervisor General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Técnico Superior [2])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821128" y="5035242"/>
            <a:ext cx="9861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Dpto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) 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580112" y="5035242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(Supervisor General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Técnico Superior [2])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364346" y="5076526"/>
            <a:ext cx="1425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[2])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496" y="6444044"/>
            <a:ext cx="2130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10</a:t>
            </a:r>
            <a:r>
              <a:rPr lang="es-MX" dirty="0" smtClean="0"/>
              <a:t> </a:t>
            </a:r>
            <a:r>
              <a:rPr lang="es-MX" dirty="0" smtClean="0"/>
              <a:t>plazas </a:t>
            </a:r>
            <a:r>
              <a:rPr lang="es-MX" dirty="0" smtClean="0"/>
              <a:t>ocupadas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17536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07365839"/>
              </p:ext>
            </p:extLst>
          </p:nvPr>
        </p:nvGraphicFramePr>
        <p:xfrm>
          <a:off x="0" y="1844824"/>
          <a:ext cx="9144000" cy="4012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Departamento de Planeación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115616" y="5817964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(Supervisor General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Técnico Superior [2])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246536" y="4098190"/>
            <a:ext cx="16419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Dpto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)   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616748" y="5817964"/>
            <a:ext cx="15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(Operador de Equipo -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Secretaria Ejecutiva B [2])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-10492" y="6516052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7 plazas ocupadas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413976" y="2852936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</a:rPr>
              <a:t>(Director de Área)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281044" y="5817964"/>
            <a:ext cx="1160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(Técnico Superior)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0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9848"/>
          </a:xfrm>
        </p:spPr>
        <p:txBody>
          <a:bodyPr/>
          <a:lstStyle/>
          <a:p>
            <a:r>
              <a:rPr lang="es-MX" dirty="0" smtClean="0"/>
              <a:t>Organigrama Dirección Académica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988240791"/>
              </p:ext>
            </p:extLst>
          </p:nvPr>
        </p:nvGraphicFramePr>
        <p:xfrm>
          <a:off x="36512" y="1268760"/>
          <a:ext cx="914400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427984" y="3061776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</a:rPr>
              <a:t>(Director de Área)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4711824"/>
            <a:ext cx="1475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[2])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547665" y="4725144"/>
            <a:ext cx="1512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[2])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056842" y="4725144"/>
            <a:ext cx="1274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r>
              <a:rPr lang="es-MX" sz="1000" dirty="0" smtClean="0"/>
              <a:t>Chofer [2])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04276" y="4725144"/>
            <a:ext cx="1348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 y </a:t>
            </a:r>
            <a:r>
              <a:rPr lang="es-MX" sz="1000" dirty="0" err="1" smtClean="0"/>
              <a:t>Mto</a:t>
            </a:r>
            <a:r>
              <a:rPr lang="es-MX" sz="1000" dirty="0" smtClean="0"/>
              <a:t> -</a:t>
            </a:r>
          </a:p>
          <a:p>
            <a:r>
              <a:rPr lang="es-MX" sz="1000" dirty="0" smtClean="0"/>
              <a:t>Chofer [2])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-1" y="6226353"/>
            <a:ext cx="2020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9</a:t>
            </a:r>
            <a:r>
              <a:rPr lang="es-MX" dirty="0" smtClean="0"/>
              <a:t> plazas ocupadas</a:t>
            </a:r>
          </a:p>
          <a:p>
            <a:r>
              <a:rPr lang="es-MX" dirty="0"/>
              <a:t>2</a:t>
            </a:r>
            <a:r>
              <a:rPr lang="es-MX" dirty="0" smtClean="0"/>
              <a:t> vacantes</a:t>
            </a:r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760058" y="4723174"/>
            <a:ext cx="1348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 y </a:t>
            </a:r>
            <a:r>
              <a:rPr lang="es-MX" sz="1000" dirty="0" err="1" smtClean="0"/>
              <a:t>Mto</a:t>
            </a:r>
            <a:r>
              <a:rPr lang="es-MX" sz="1000" dirty="0" smtClean="0"/>
              <a:t> -</a:t>
            </a:r>
          </a:p>
          <a:p>
            <a:r>
              <a:rPr lang="es-MX" sz="1000" dirty="0" smtClean="0"/>
              <a:t>Chofer [2])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084168" y="4725144"/>
            <a:ext cx="1348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 y </a:t>
            </a:r>
            <a:r>
              <a:rPr lang="es-MX" sz="1000" dirty="0" err="1" smtClean="0"/>
              <a:t>Mto</a:t>
            </a:r>
            <a:r>
              <a:rPr lang="es-MX" sz="1000" dirty="0" smtClean="0"/>
              <a:t> -</a:t>
            </a:r>
          </a:p>
          <a:p>
            <a:r>
              <a:rPr lang="es-MX" sz="1000" dirty="0" smtClean="0"/>
              <a:t>Chofer [2])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9848"/>
          </a:xfrm>
        </p:spPr>
        <p:txBody>
          <a:bodyPr/>
          <a:lstStyle/>
          <a:p>
            <a:r>
              <a:rPr lang="es-MX" dirty="0" smtClean="0"/>
              <a:t>Organigrama Plantel Madera</a:t>
            </a:r>
            <a:endParaRPr lang="en-U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18316770"/>
              </p:ext>
            </p:extLst>
          </p:nvPr>
        </p:nvGraphicFramePr>
        <p:xfrm>
          <a:off x="-8260" y="1484784"/>
          <a:ext cx="8972748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705010" y="2859474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Plantel)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16822" y="4052546"/>
            <a:ext cx="13372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Capacitación)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029448" y="4013572"/>
            <a:ext cx="12939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Vinculación)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583636" y="4019429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4288" y="5419824"/>
            <a:ext cx="988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Ejecutiva C)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259632" y="5419824"/>
            <a:ext cx="96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Ejecutiva D)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483768" y="5394424"/>
            <a:ext cx="891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(Asistente de </a:t>
            </a:r>
          </a:p>
          <a:p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3923928" y="5419318"/>
            <a:ext cx="891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(Asistente de </a:t>
            </a:r>
          </a:p>
          <a:p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227418" y="5419318"/>
            <a:ext cx="77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(Secretaria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de Apoyo)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444208" y="5419824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(Asistente de </a:t>
            </a:r>
          </a:p>
          <a:p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.)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634437" y="5431710"/>
            <a:ext cx="752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(Operador </a:t>
            </a:r>
          </a:p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de Equipo)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-2" y="6488668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11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2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08" y="620688"/>
            <a:ext cx="8229600" cy="1069848"/>
          </a:xfrm>
        </p:spPr>
        <p:txBody>
          <a:bodyPr>
            <a:normAutofit/>
          </a:bodyPr>
          <a:lstStyle/>
          <a:p>
            <a:r>
              <a:rPr lang="es-MX" dirty="0" smtClean="0"/>
              <a:t>Organigrama Acción Móvil Guerrero</a:t>
            </a:r>
            <a:endParaRPr lang="en-U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01433711"/>
              </p:ext>
            </p:extLst>
          </p:nvPr>
        </p:nvGraphicFramePr>
        <p:xfrm>
          <a:off x="32048" y="2060848"/>
          <a:ext cx="911195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406138" y="3379058"/>
            <a:ext cx="1317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 [2])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79512" y="5812810"/>
            <a:ext cx="7857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(Chofer)   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335164" y="5777894"/>
            <a:ext cx="16818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501496" y="5786100"/>
            <a:ext cx="1409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de Apoyo)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-2" y="6488668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7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60" y="54868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Cuauhtémoc</a:t>
            </a:r>
            <a:endParaRPr lang="es-MX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831033755"/>
              </p:ext>
            </p:extLst>
          </p:nvPr>
        </p:nvGraphicFramePr>
        <p:xfrm>
          <a:off x="32048" y="2060848"/>
          <a:ext cx="911195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406138" y="3379058"/>
            <a:ext cx="1149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(Jefe de Oficina 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79512" y="5812810"/>
            <a:ext cx="7857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(Chofer) 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335164" y="5777894"/>
            <a:ext cx="16818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(Asistente de </a:t>
            </a:r>
            <a:r>
              <a:rPr lang="es-MX" sz="1000" dirty="0" err="1" smtClean="0"/>
              <a:t>Serv</a:t>
            </a:r>
            <a:r>
              <a:rPr lang="es-MX" sz="1000" dirty="0" smtClean="0"/>
              <a:t>. y </a:t>
            </a:r>
            <a:r>
              <a:rPr lang="es-MX" sz="1000" dirty="0" err="1" smtClean="0"/>
              <a:t>Mto</a:t>
            </a:r>
            <a:r>
              <a:rPr lang="es-MX" sz="1000" dirty="0" smtClean="0"/>
              <a:t>.)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501496" y="5786100"/>
            <a:ext cx="1409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(Secretaria de Apoyo)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-2" y="6178078"/>
            <a:ext cx="1938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 plaza ocupada</a:t>
            </a:r>
          </a:p>
          <a:p>
            <a:r>
              <a:rPr lang="es-MX" dirty="0" smtClean="0"/>
              <a:t>3 plazas vacantes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8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069848"/>
          </a:xfrm>
        </p:spPr>
        <p:txBody>
          <a:bodyPr/>
          <a:lstStyle/>
          <a:p>
            <a:r>
              <a:rPr lang="es-MX" dirty="0" smtClean="0"/>
              <a:t>Organigrama Plantel </a:t>
            </a:r>
            <a:r>
              <a:rPr lang="es-MX" dirty="0" err="1" smtClean="0"/>
              <a:t>Bocoyna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220694336"/>
              </p:ext>
            </p:extLst>
          </p:nvPr>
        </p:nvGraphicFramePr>
        <p:xfrm>
          <a:off x="107504" y="1412776"/>
          <a:ext cx="885698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029448" y="2692886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(Director de Plantel)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430386" y="4541733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Oficina)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5630" y="6099324"/>
            <a:ext cx="12747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. y </a:t>
            </a:r>
            <a:r>
              <a:rPr lang="es-MX" sz="1000" dirty="0" err="1" smtClean="0">
                <a:latin typeface="Times New Roman" pitchFamily="18" charset="0"/>
                <a:cs typeface="Times New Roman" pitchFamily="18" charset="0"/>
              </a:rPr>
              <a:t>Mto</a:t>
            </a:r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795096" y="4528537"/>
            <a:ext cx="1665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Capacitación)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067944" y="4542229"/>
            <a:ext cx="12939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Times New Roman" pitchFamily="18" charset="0"/>
                <a:cs typeface="Times New Roman" pitchFamily="18" charset="0"/>
              </a:rPr>
              <a:t>(Jefe de Vinculación)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-2" y="6488668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 plazas ocupadas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30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ersonalizado 4">
      <a:dk1>
        <a:sysClr val="windowText" lastClr="000000"/>
      </a:dk1>
      <a:lt1>
        <a:sysClr val="window" lastClr="FFFFFF"/>
      </a:lt1>
      <a:dk2>
        <a:srgbClr val="4F81B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</TotalTime>
  <Words>1680</Words>
  <Application>Microsoft Office PowerPoint</Application>
  <PresentationFormat>Presentación en pantalla (4:3)</PresentationFormat>
  <Paragraphs>455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Urbano</vt:lpstr>
      <vt:lpstr>Organigrama Dirección General</vt:lpstr>
      <vt:lpstr>Organigrama Dirección  Administrativa</vt:lpstr>
      <vt:lpstr>Organigrama Departamento de Vinculación</vt:lpstr>
      <vt:lpstr>Organigrama Departamento de Planeación</vt:lpstr>
      <vt:lpstr>Organigrama Dirección Académica</vt:lpstr>
      <vt:lpstr>Organigrama Plantel Madera</vt:lpstr>
      <vt:lpstr>Organigrama Acción Móvil Guerrero</vt:lpstr>
      <vt:lpstr>Organigrama Acción Móvil Cuauhtémoc</vt:lpstr>
      <vt:lpstr>Organigrama Plantel Bocoyna</vt:lpstr>
      <vt:lpstr>Organigrama Acción Móvil Guachochi</vt:lpstr>
      <vt:lpstr>Organigrama Acción Móvil Parral</vt:lpstr>
      <vt:lpstr>Organigrama Acción Móvil Parral norte</vt:lpstr>
      <vt:lpstr>Organigrama Plantel Meoqui</vt:lpstr>
      <vt:lpstr>Organigrama Acción Móvil Aldama</vt:lpstr>
      <vt:lpstr>Organigrama Acción Móvil Camargo</vt:lpstr>
      <vt:lpstr>Organigrama Acción Móvil Jiménez</vt:lpstr>
      <vt:lpstr>Organigrama Acción Móvil Delicias</vt:lpstr>
      <vt:lpstr>Organigrama Plantel Nuevo Casas Grandes</vt:lpstr>
      <vt:lpstr>Organigrama Acción Móvil Ojinaga</vt:lpstr>
      <vt:lpstr>Organigrama Acción Móvil Juárez - I</vt:lpstr>
      <vt:lpstr>Organigrama Acción Móvil Juárez - II</vt:lpstr>
      <vt:lpstr>Organigrama Acción Móvil Chihuahua Norte</vt:lpstr>
      <vt:lpstr>Organigrama Acción Móvil Chihuahua Centro</vt:lpstr>
      <vt:lpstr>Organigrama Acción Móvil Chihuahua Sur</vt:lpstr>
      <vt:lpstr>Organigrama Planteles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departamento de Planeación.</dc:title>
  <dc:creator>Victor Velderrain</dc:creator>
  <cp:lastModifiedBy>administrador</cp:lastModifiedBy>
  <cp:revision>206</cp:revision>
  <cp:lastPrinted>2017-05-22T16:44:43Z</cp:lastPrinted>
  <dcterms:created xsi:type="dcterms:W3CDTF">2017-02-08T17:24:51Z</dcterms:created>
  <dcterms:modified xsi:type="dcterms:W3CDTF">2017-06-29T19:50:25Z</dcterms:modified>
</cp:coreProperties>
</file>